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4" r:id="rId12"/>
    <p:sldId id="268" r:id="rId13"/>
    <p:sldId id="269" r:id="rId14"/>
    <p:sldId id="270" r:id="rId15"/>
    <p:sldId id="263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C8F"/>
    <a:srgbClr val="E8C878"/>
    <a:srgbClr val="FCE7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6" autoAdjust="0"/>
    <p:restoredTop sz="94660"/>
  </p:normalViewPr>
  <p:slideViewPr>
    <p:cSldViewPr snapToGrid="0">
      <p:cViewPr>
        <p:scale>
          <a:sx n="50" d="100"/>
          <a:sy n="50" d="100"/>
        </p:scale>
        <p:origin x="1836" y="1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E48D3C-A389-48FA-8915-BFBDC8F4F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A522526-7996-41EB-957D-B8A9A2157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s-A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A21052-281F-40FB-ACB5-374ABDC45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D3D8D4-D265-4057-96EF-DCFEED630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549F9F-420C-40DB-9325-C8425CB59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92589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698980-4D34-4D8D-B38D-742904AF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C5487AA-9759-4078-B527-0F7B188F7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4AA00E-F443-44DD-AE9B-583C2E9FA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C7F044-D640-4BEC-9B1C-2F0754381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713BC5-157D-4C4C-BDDB-29B8D771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0536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81BC0F8-EF24-4EF1-840E-AD844D2278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31C2B03-F9F5-48BB-B0D5-A660EA419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CDE010-6381-48D3-A6A0-794B2DE1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3C858-C020-480A-9F51-5CD282322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6E097F-E0AF-401C-9155-EDF432318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3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6A0FE6-355D-44BC-BCB9-E0E6B2DA5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C0F96B-D20C-4B97-80CE-F78870C4B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867CF7-0916-4FF0-8E35-58931DD27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5E3688-0E2E-44E8-BED3-FF24C0555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376848-A77D-435E-B66D-A207BCD4F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6052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7D8CCC-BA73-4697-8D4D-BF45031F7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33BE965-C248-4661-A496-97F564E51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6F9F7C-8317-40E0-B36D-7A9621FA4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30C8C52-1129-41F1-8EBA-8E046531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10DA20-B20F-458F-85AB-31E19BFB2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14497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F1EFAA-700E-4E87-A21D-39D5036F0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41D50F-F2F9-46DE-BCE6-CF4552FE9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6881A9E-D7F9-41B2-AD8F-DB5E8FCBE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5812B8-2DCF-43D1-AB00-CEB3A6520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6BAB8E0-0414-4700-95B6-24DB59590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33C3A1D-1D67-45A6-B134-D6959AE4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3330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BE5ACF-2A0A-4669-AE46-2910D69BA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4582AD-113F-457D-A257-36D27B5F7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8C65565-64EA-4C7B-9320-02BB471F7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1B967C7-F7AF-4C09-B3F1-07AF82E82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947DB46-AFB0-4A6A-90B0-6BFBD37C7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85A203E-D991-49BC-B1E3-F669D9E4B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8D1D2C3-42F9-477B-8469-7046C0C9C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894D0CD-2F57-4C01-8E6F-38ABE67B4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7839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01FA55-92E7-400A-882E-149A5C73E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BFC416-6866-4421-86D6-7BDCC67CF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8D0385E-2B5F-4762-BEC8-92B4FC0AD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F6CC63-8C4A-42CA-9DE7-93D978A09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6481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F67B26E-8868-473A-8B30-68DB9CF5B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AAD6A72-961C-48A2-A0BF-2767CBA11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B2F9A2-851D-4472-8155-7F026B6E2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7599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24E5C4-B06E-4F62-902D-E2CEB8BA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E73027-47FD-470F-B54E-6D4DDD19F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3F2DF4-DC24-41C4-955F-6AB33D128A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4FD4D5-2134-42E0-9285-B6D841123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D20F0A-0C70-4030-BC69-5140FF15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6857F23-47C1-452E-B014-62D45059B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91497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E5C868-29D6-4172-BC59-271D48CFF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D33553-2348-44A9-8CFE-24455EF0A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82F154D-9492-44B3-8066-B1898B2DB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FB6B3A-0279-4713-8C08-D22F762EE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6E6FCFF-7049-4698-86A9-766CE6D7A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54F1A8-796F-4A11-A6C3-AA4647F8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7713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CE25862-46E3-4548-B494-A0DB4B138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s-A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A5D81C-4697-419F-A7FD-445460DF0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A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8175AF-4FDD-4999-BEDA-061A08A73C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6561D7-69A4-4872-822D-79FE53E4359C}" type="datetimeFigureOut">
              <a:rPr lang="es-AR" smtClean="0"/>
              <a:t>9/1/2026</a:t>
            </a:fld>
            <a:endParaRPr lang="es-A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56D9F3-53A4-4A99-8F85-3C01E1BE3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CD2BC9-70C3-442B-8B7E-9AAEEAD01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BE393-7E40-4EA6-B713-C0D42AB878D9}" type="slidenum">
              <a:rPr lang="es-AR" smtClean="0"/>
              <a:t>‹N°›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22214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D45AEACA-89C7-4404-9D81-CBD316AF0FCA}"/>
              </a:ext>
            </a:extLst>
          </p:cNvPr>
          <p:cNvGrpSpPr/>
          <p:nvPr/>
        </p:nvGrpSpPr>
        <p:grpSpPr>
          <a:xfrm rot="19397494">
            <a:off x="-5170116" y="2271177"/>
            <a:ext cx="1470025" cy="1481052"/>
            <a:chOff x="3081867" y="1557866"/>
            <a:chExt cx="1998133" cy="2013122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5CBA62E-8474-4D9E-83A6-DA65A036ADA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D0EDC285-C113-4497-AEA1-F0C3ABA5413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452447F-90D0-4455-A3CA-DE070855D3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DB83677-C3E8-4C95-888C-83AC42A92AC1}"/>
              </a:ext>
            </a:extLst>
          </p:cNvPr>
          <p:cNvGrpSpPr/>
          <p:nvPr/>
        </p:nvGrpSpPr>
        <p:grpSpPr>
          <a:xfrm rot="1043340">
            <a:off x="-3839593" y="-1491128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5A6990B-84DF-49E3-937C-7695C15A5B0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8D796F-9217-44F9-81CD-B16FA37E597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D3FEE24-F8B6-47C3-91E0-61909820CB8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25F3668A-4572-490D-AE72-71CE15CBBE70}"/>
              </a:ext>
            </a:extLst>
          </p:cNvPr>
          <p:cNvGrpSpPr/>
          <p:nvPr/>
        </p:nvGrpSpPr>
        <p:grpSpPr>
          <a:xfrm rot="2616872">
            <a:off x="5268742" y="-3597445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BA8037D0-C91B-4880-8CE5-413F98570B0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7DA6E5A0-C9D4-48A6-B660-F9D53B48799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523C1827-E6E7-457F-98D5-A22EEB03C64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A2D7D5C0-F8C9-4415-AA95-744660056F6C}"/>
              </a:ext>
            </a:extLst>
          </p:cNvPr>
          <p:cNvGrpSpPr/>
          <p:nvPr/>
        </p:nvGrpSpPr>
        <p:grpSpPr>
          <a:xfrm rot="3126117">
            <a:off x="-3386511" y="8352597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596EC802-9058-4BA6-B2A8-56439E86DD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8F5FAF9-083C-42FF-AAD9-F3218A8D96C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96B7C54-F437-4F99-8503-432C0E7A3BD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008B234-94D7-4317-A2EA-A616B581C69C}"/>
              </a:ext>
            </a:extLst>
          </p:cNvPr>
          <p:cNvGrpSpPr/>
          <p:nvPr/>
        </p:nvGrpSpPr>
        <p:grpSpPr>
          <a:xfrm rot="20907905">
            <a:off x="925783" y="10344080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1F37E721-F3AC-4075-BC39-1ACC7E94C65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4B0E0790-B9C5-4052-9EB7-1FC10F51E0B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F570D81B-1009-4176-B700-14282624DA9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9C254E5A-F9DD-47AC-9431-18F7521D49CA}"/>
              </a:ext>
            </a:extLst>
          </p:cNvPr>
          <p:cNvGrpSpPr/>
          <p:nvPr/>
        </p:nvGrpSpPr>
        <p:grpSpPr>
          <a:xfrm rot="19687352">
            <a:off x="5716572" y="11487857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F815D87C-16B3-4B95-9FC1-CBD0DD7D76A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3E747FE3-3CC1-4CE4-8D8C-E865C4E2080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8548B22D-3E96-4086-A1FE-DA902DA18EB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2A8FD77D-8FAF-49D9-97E2-CE073DAF97EE}"/>
              </a:ext>
            </a:extLst>
          </p:cNvPr>
          <p:cNvGrpSpPr/>
          <p:nvPr/>
        </p:nvGrpSpPr>
        <p:grpSpPr>
          <a:xfrm rot="20452452">
            <a:off x="1117965" y="-3314815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332E1192-F5E7-42C5-9953-C3B70F94D87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E53983BE-3BA3-48AF-BC85-32BECFD802D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72246559-9463-49D4-8E58-C7A85592785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3474F521-C0E2-4D86-9DA1-BF856EEE409B}"/>
              </a:ext>
            </a:extLst>
          </p:cNvPr>
          <p:cNvGrpSpPr/>
          <p:nvPr/>
        </p:nvGrpSpPr>
        <p:grpSpPr>
          <a:xfrm rot="21370849">
            <a:off x="15975024" y="2789799"/>
            <a:ext cx="1470025" cy="1481052"/>
            <a:chOff x="3081867" y="1557866"/>
            <a:chExt cx="1998133" cy="2013122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F525F723-4DED-4D3F-BBDB-E4A37C22322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D30CB1B3-B315-4D07-B298-E4DD1689503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13BE14A4-DE84-4DAE-9B7F-0824E154214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9FC564A1-6139-4DB4-86C9-4E827562B408}"/>
              </a:ext>
            </a:extLst>
          </p:cNvPr>
          <p:cNvGrpSpPr/>
          <p:nvPr/>
        </p:nvGrpSpPr>
        <p:grpSpPr>
          <a:xfrm rot="1155351">
            <a:off x="8840832" y="9954790"/>
            <a:ext cx="1470025" cy="1474415"/>
            <a:chOff x="3081867" y="1554882"/>
            <a:chExt cx="1998133" cy="2004101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9CB1E7E2-88E6-4BE4-B2E7-FB267953B11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7FC2724A-C939-4950-8943-13CEBADE4873}"/>
                </a:ext>
              </a:extLst>
            </p:cNvPr>
            <p:cNvSpPr txBox="1"/>
            <p:nvPr/>
          </p:nvSpPr>
          <p:spPr>
            <a:xfrm>
              <a:off x="3318933" y="155488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</a:t>
              </a: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62610ED0-6596-484E-B2B8-4465035DC17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2509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0EC07D-0822-4412-B427-64E97AF9200B}"/>
              </a:ext>
            </a:extLst>
          </p:cNvPr>
          <p:cNvSpPr txBox="1"/>
          <p:nvPr/>
        </p:nvSpPr>
        <p:spPr>
          <a:xfrm>
            <a:off x="3881646" y="172834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Letter_impression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05588849-F112-411B-87B7-CB31A0495732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4E7925A7-D1B7-4871-B5AE-65B5B18BD41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D6302ACD-B1D7-4DAD-8BA6-2B3DECC2DFE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20BA807-E87E-48AD-9A23-FBE4BCC43FE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A2236047-835B-454F-98FB-00A179443FBA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5316838-3D5D-4556-8DE8-038527F2523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671C015-E444-4CAE-810F-CC7B8E5D75C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5C54378C-60ED-4D6F-AED5-1B2D98FC922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A5CA87B4-5773-4FA3-A3ED-3236407DF18A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5A8811F5-2400-43F5-BB6E-802D4B7D71C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6A54CB45-9681-42E0-8286-2A1497F1F18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682293D-93C8-43B6-A568-220FE607970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5A870E1A-7E6D-4D3D-A7BA-789B92561ED8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E3FAA42B-BBF1-45DB-8D1E-C2BF2C336CD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7386386-C5B2-46B5-9A9A-6B75FF27451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C61F09C9-2B40-48B2-A940-6ABF73ECFA5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6554EEF-51E8-45CF-8F3B-609F8493F1E2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450586C3-0B89-4934-B5CE-783295EF17A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ED8FDB8A-14B4-4495-99FD-75389DAD7DA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5A7B6119-FC05-4C58-938E-DD3713343DC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E3852F7D-5846-483A-85DC-CF25BB329044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BEA09098-BA7E-4296-BC26-44820963A66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6BCAFE2F-C4BD-4327-8ED4-93785816BD9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6EC1F556-B533-497E-A1AF-F4402A4280E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A7296D50-65B5-4E86-9634-3F7B5DC64EA0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97A86F2F-359C-4B38-BFB5-0C564327F7A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6D3481A6-561B-4BDD-9029-44D506C4E96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489D3249-4789-4E74-873A-84BA6979B34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DB5FE59A-88AB-458B-8FC4-56B304963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504" y="843918"/>
            <a:ext cx="7660271" cy="5255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47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4402CFB-4470-45DF-BAF8-8E6E614AD6E6}"/>
              </a:ext>
            </a:extLst>
          </p:cNvPr>
          <p:cNvSpPr txBox="1"/>
          <p:nvPr/>
        </p:nvSpPr>
        <p:spPr>
          <a:xfrm>
            <a:off x="3881646" y="311265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Score()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F423C930-3AAF-4BC3-B7D2-A2AD3A9C55D3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8B78EA65-A3A6-4A2F-9FF2-1E38BFFB6D8B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7E5B8A29-CE01-4702-AB73-5A3D89CD4FE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766F7EEA-1683-476C-841B-5F991FFC6D1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7A9F0F8F-D21E-423B-B815-F26918A7E1B4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4AD9E2C5-7849-4240-BD3C-5187C9F580F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14A89BAA-BE96-4B01-A382-D2C8B01AF9A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AF30E77B-DED0-4F3A-80C1-659F5C79B67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E1AF7C4E-01E2-4E0C-BC83-CDB36D82E6E9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6F5D5A28-EA00-47BA-AE66-0BB7ED71F39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3E47FC19-0840-4595-B24C-57E5E6E5172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567CD2AF-AC88-4DB5-957E-74EF3227505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A3CAC3C1-E8F0-4EA4-BF70-962C1A470B7B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2A20E2A6-D031-48F6-9AAB-DBB36AD5C8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F2338DF1-80E6-464A-AAE2-1A81F2BDFC4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57795BF8-6031-41B3-AD28-41553CFB218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FC5D957-F03F-4D78-B820-9B8C442103E3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3686100E-B34D-4C3B-83A4-57D5544FECBB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6C85DA0F-40E3-42D0-A476-9BEFAA50670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C4C35CF3-2F4E-47F2-B268-D9518855806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4CF430B5-C050-4037-8370-1A6103D04EA0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BECAE207-EBF3-48EB-B6D3-2B71E06D18A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99F4AA90-1CC4-426B-A47E-70009F68056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28D52F49-3C98-47BE-B803-EB748828DF5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43035B08-FFDE-49A9-9893-7AD49C36E4C7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70E5BFC6-7653-44AD-A59B-B22BD0F5A82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CDEF08AD-7EDC-48BC-BF87-C865331A260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C84CA6F6-2B4D-4129-BBF1-B592C5D4D23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9B4E48C5-9D48-424A-A228-A19763542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640" y="1028698"/>
            <a:ext cx="5565248" cy="503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03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AB241F4-D00A-4B23-AF02-80247CA4B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045" y="798354"/>
            <a:ext cx="8205046" cy="5302375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4402CFB-4470-45DF-BAF8-8E6E614AD6E6}"/>
              </a:ext>
            </a:extLst>
          </p:cNvPr>
          <p:cNvSpPr txBox="1"/>
          <p:nvPr/>
        </p:nvSpPr>
        <p:spPr>
          <a:xfrm>
            <a:off x="3881646" y="127854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historique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19941091-1C82-45FC-B154-043A64650499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6F4F725-04B7-4B7D-A109-5E978042F8F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DABFFAA8-5169-4962-BD36-1C4FD0B4399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3E75A65-641B-407A-A3F5-66506348DCE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02D81C50-9385-4DAD-A97D-1A33AFFBFF66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FF552B05-D843-4277-980F-C8164EA6A64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048882A9-A8D5-4D4A-A4AE-9CB4E27C0C7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3543B819-D601-49DA-9734-4BEF7D79098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18834B8-A0D0-4A2F-B5C3-E589D3A1D616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451C6162-C4F1-4926-B1E7-99E6ABB226C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6D0EB0E9-D6A4-4E1B-A6EF-486FE844A23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697125C8-6CE6-4F63-9BDB-8D0B8C81123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82955620-1079-4335-9044-C4E95258A0ED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7DE01258-4D37-4498-9F72-9CB67D8F269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4FCF43E9-68E7-4B7B-8438-B28121D05C2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01D66DA-420C-4F2F-BA7F-3D7CDFB896D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B7AFB78-D3DB-4106-B8AA-DA76401CA7D6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E73C3237-0A4E-421D-9222-5B07BBFC880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89458619-594A-406C-AE92-D07854689BC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E96C3C88-6BB0-4511-A292-017ADBF01B4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70570DD-C7D3-4A99-91BF-826093CD0C92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0F7F2497-6E5C-4D14-A416-61AF6913B49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BC2A63E5-3086-4F0F-8E03-09D5FC17BBF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F9D3BB60-2724-4346-B909-4E0B7335253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BCA73E3D-C3C9-4BCE-B7BF-B4380FDDC415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7EF916FA-4B38-4766-9BFB-5AD07E62315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7C3AC08A-B2DD-409C-8D09-F6A6C5013CD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F83E163A-64C5-49A6-825A-B6D3DB4FA61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91369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4402CFB-4470-45DF-BAF8-8E6E614AD6E6}"/>
              </a:ext>
            </a:extLst>
          </p:cNvPr>
          <p:cNvSpPr txBox="1"/>
          <p:nvPr/>
        </p:nvSpPr>
        <p:spPr>
          <a:xfrm>
            <a:off x="3881646" y="1397366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double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794BA63-18E2-437B-9E52-DFB16695F5F0}"/>
              </a:ext>
            </a:extLst>
          </p:cNvPr>
          <p:cNvSpPr txBox="1"/>
          <p:nvPr/>
        </p:nvSpPr>
        <p:spPr>
          <a:xfrm>
            <a:off x="3881646" y="1985250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quadruple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66CEC2C7-DD6B-40D8-B0C9-9B6E9C57ECE5}"/>
              </a:ext>
            </a:extLst>
          </p:cNvPr>
          <p:cNvSpPr txBox="1"/>
          <p:nvPr/>
        </p:nvSpPr>
        <p:spPr>
          <a:xfrm>
            <a:off x="3881646" y="2568715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nonuple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DD48A58-5AEE-4B23-8A35-E882E9BDE06C}"/>
              </a:ext>
            </a:extLst>
          </p:cNvPr>
          <p:cNvSpPr txBox="1"/>
          <p:nvPr/>
        </p:nvSpPr>
        <p:spPr>
          <a:xfrm>
            <a:off x="3881646" y="3123838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gros_bonus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55743721-E631-4A1F-B479-5112CD3E8BB3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B841591A-C3BB-49FD-A42B-64256CE276D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33A2734B-CC80-4C53-A2D0-DA2350CB11A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BEB28E7-80BF-4EAE-A1F5-2E223D5B2A3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6203E16E-15B1-4F48-A338-65577F61B74C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E1410BC3-6D94-47A4-A473-3EE89B4782A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F830EC3-1290-46D4-9C65-AD10A39844A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8A350C49-D56D-4D0E-8729-9E904C04532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CC2FAE70-95B8-4AAA-AB0E-4AEEF548C209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2394DEA1-E104-4532-B050-4B854F90325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72AFE83F-CB94-46B5-A8FE-164900430FA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BF08D5EF-3908-48BA-AFBC-5E13FFD0916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D227EAF0-26F8-423B-ABFB-F82CA2D5D8D5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2FBA52E5-F3ED-492B-96D0-B0F8BF6DA08B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DD313294-766E-43CB-B3D9-8BB17EDA194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B64EEB7A-CA2A-4BF5-9B84-9795F2C6C82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28C3CCF0-8048-4F64-A6AF-F279385987A9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DCD3681D-E76A-4E1A-A725-BE490B29DD4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18EAF1A0-9074-4BC3-B95A-238782991AA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BF132EC1-CAFB-4FF5-8A69-01DD9271EA1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1E0A29D-6322-41A3-97D0-9891338EC5C0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64146291-4C4A-4412-BB95-A7E66CD10FC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B9BD8A95-758D-4955-8C1D-A3C834AA7D2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3107050C-ADF2-4436-88D6-27EE347CDD0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7849A4D-04CB-416C-98D6-CA197025BC40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BD025DB1-6602-4504-A02E-722C783C244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D5937DA6-B83C-48E6-B580-5F24B557636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4DE44B55-71D3-4810-A440-394A4103889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6898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4402CFB-4470-45DF-BAF8-8E6E614AD6E6}"/>
              </a:ext>
            </a:extLst>
          </p:cNvPr>
          <p:cNvSpPr txBox="1"/>
          <p:nvPr/>
        </p:nvSpPr>
        <p:spPr>
          <a:xfrm>
            <a:off x="3881646" y="691687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recherche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528AD074-8638-4227-8F93-BEE070E34C8F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1087E1F5-5C25-4AC7-8FAB-1D3743BD410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30F5E5E2-18F7-4E84-9689-5B77D38D7F7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DD2ED66-0306-425A-BAB1-D76A4A7EAB9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01835CA1-898A-4908-97CE-4FF87E12E470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79DD47AD-F570-4CA8-A522-3E6540CFB68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AD64B4E-6A6D-4D91-B11A-0E36F4D2A7E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EDFDB307-9327-4D0F-A9A9-BAACF18FBC8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C2658185-A08F-4BD7-9A63-8A841012429B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6F7D19EB-2969-4FF8-9D3E-662A48A95A8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A202F9B6-8014-4483-B1E3-1E6B5ED5771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67E76653-2227-49E7-982E-23662C5FDC1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3AD2E41-F2F9-496D-9F47-91914C1E79C3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172F5CFB-1BC3-45F9-A3B8-27F01CFD33A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89C420C-7AC4-4D27-8379-2F73AD6C492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48C1C8D-943F-430A-956B-B20664B4F2E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3D3A05B7-F98D-4033-969A-8A1C78630E45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C3559927-0EA7-4197-B5A8-776BAB727CC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DD1E2670-033B-49AB-87CB-C7AFE1DA37F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BA401ED8-5ED5-429F-81B4-7AB940F456F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08BC8A4D-C7CE-4358-8244-ACA08C24BF95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A4550536-AB8F-4E60-BEBD-574083AB9AD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61A68116-E3AD-4403-840C-AE50B71D019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D42AF626-2A16-4D2F-91A2-500C8DF0B25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2DB3265C-A3DD-4647-A514-56CD42A3D701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5EAB3DFD-A3EE-4C14-8CC7-68B01C9F0CA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498B562-14B9-47E5-9F56-98FA343F3E4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7DD4AD8B-5B35-451A-8E64-DDC0121AAE4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098BAE8A-DB1F-4628-9469-703670B52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353" y="1496739"/>
            <a:ext cx="8663609" cy="438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23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0E28ABC-CC9E-4A18-ABDC-7C4D6D36F153}"/>
              </a:ext>
            </a:extLst>
          </p:cNvPr>
          <p:cNvSpPr txBox="1"/>
          <p:nvPr/>
        </p:nvSpPr>
        <p:spPr>
          <a:xfrm>
            <a:off x="3881646" y="92213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bareme_scrabble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BA7245-7239-4051-BAA3-7549C7A4D237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E3A51343-CE8C-4FB4-A003-9FB358C2588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9E1BD406-946B-4647-8AD5-6BA74ACC301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535018B-1207-4131-A990-8BE06CFF1B4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EC3B028-D8A8-4CBD-BF0B-10180BF60CD7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4740B723-C93F-452D-A6CD-49CEFA6D4FF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4CC8C15C-4C8A-45ED-8051-8A222495CD8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FA398699-224C-4D74-A6A6-5B7CBAB17D8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B79BDEA8-F981-4603-96EC-C015CA7FA70F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39FF89EE-5078-418B-99E8-AA08F08DDB3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C9FC821A-D241-4781-A7AC-11DC1680624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924FAA8E-C74C-4BC1-B640-C472491A8DD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9126556-49F2-428C-93BE-79D5F3E6AC92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28B7546E-CF5D-49E9-9E94-30A6AD6D49C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822CA41A-BFB5-48C0-840B-1062531150C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BA0276C-C4CC-48EE-ABA0-41A164B6807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DCE2B5C-F354-4E8C-8987-B7C3A764124F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528BE241-D124-40DD-8752-D670131054D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F0F11D4C-8CB1-4083-B154-6C539BB9CA5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213B74EB-F48B-4F5D-8CC5-44DF7967604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4AE2CF9E-0071-4308-A6EF-823EF97248FD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6894A67B-FC77-4771-A39A-5005FAF40E2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67803CD6-7D96-4DB6-B7C5-ECBD3442892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BAB28CDA-BC06-4633-98C3-A34B3B3431B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20F178BB-95D1-4116-85C7-E61120E513F3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591061B2-0544-42BD-9C40-658476052FA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3F6AEB80-7F15-4D89-ACDE-F6BFB3AAB46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E3E75271-F312-4433-AB56-4A6703797D8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5" name="Image 34">
            <a:extLst>
              <a:ext uri="{FF2B5EF4-FFF2-40B4-BE49-F238E27FC236}">
                <a16:creationId xmlns:a16="http://schemas.microsoft.com/office/drawing/2014/main" id="{59FB1BD9-DEFE-4D3A-9E86-C62B33F30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313" y="837268"/>
            <a:ext cx="6036676" cy="53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68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0E28ABC-CC9E-4A18-ABDC-7C4D6D36F153}"/>
              </a:ext>
            </a:extLst>
          </p:cNvPr>
          <p:cNvSpPr txBox="1"/>
          <p:nvPr/>
        </p:nvSpPr>
        <p:spPr>
          <a:xfrm>
            <a:off x="3881646" y="1397366"/>
            <a:ext cx="4670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Interface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Tkinter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A749E792-6CA3-4550-BEED-62E91DB1E78B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F3CF03E8-EA42-49A6-AC0F-97751C15E4F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19FE221-A743-429F-AAEF-526466E5041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4D12A093-FCCB-4F7D-AC03-1B41339EAE0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CCF66C7-43AD-4F95-9671-3E9C3009C7DD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CA1AFE25-65A7-4BCE-922F-6964508DB80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586CC7B4-C8D2-440B-B6E7-79BA40016F1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E17940D-76E7-43EA-B0E0-01712929AA3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87740C0-88CF-4491-BDC2-60819B5E54EF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474051F9-36AF-4BBE-85D1-5D391182822B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20217D5F-0824-42BE-B7C1-086C6E873B5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94A31EA3-3DF5-4BEE-B25E-E3D87609E57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DA02E7A-A6FC-4F67-BFB2-14EDD32100FA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AB9EB978-19B7-46FB-A0E1-7728A57ED5C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D177CA61-E4A5-46C9-8776-F206A344864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35860D4-A5AA-4FBA-99F0-22A7E885E69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8B103846-E2AF-43BA-AD7A-1C0F558F71EF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45FE4384-62E1-4F3A-9816-777A295FFB3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E6584EA3-CE58-4A4E-936F-A59369B3F49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D66EFDF1-2859-432E-8E51-4E067BDF8B6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44AA3F10-B4F4-484C-8131-8BC34B31CC8F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9AC97E03-4883-421A-A6BF-A62F99B2C8D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7B5DBD60-BBDB-413A-90E7-0810CCB2D19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6BB1CE55-27EF-4A22-92A4-5B5B6E10EBD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AC4D39D6-0875-4CD9-9778-EF52306969D9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390B16C9-FFC5-4027-BBD5-6613222CC65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7D08C567-4DCA-407B-B39E-888120DDB20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FF60B456-E541-4BAB-8305-26AEDC28AB9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2704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0E28ABC-CC9E-4A18-ABDC-7C4D6D36F153}"/>
              </a:ext>
            </a:extLst>
          </p:cNvPr>
          <p:cNvSpPr txBox="1"/>
          <p:nvPr/>
        </p:nvSpPr>
        <p:spPr>
          <a:xfrm>
            <a:off x="3329059" y="1397366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Tous les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commentaires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47680FE1-8462-487C-848A-349EDE9400A3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574971D7-11E7-49C4-BF7E-A3DC63BA6F2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D4FEBDDF-68FE-41D1-8DAC-F488959CE8C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203C6222-275E-48DF-B659-DC1798BA621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3E95B9AC-79E7-4683-863D-271E378C9A9B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656282DA-EBBC-4615-AB14-2267C999B3D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2280E69C-8947-45C0-AC69-4AB53DF3D47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6A733094-8CD9-46C3-8657-1118544B29D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8FE63F1-582D-43EC-9662-900A0998E0D3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B2330686-7EF6-4E9D-BDC3-DC799970114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6D71AB4A-E595-4475-AEE0-B7A864B3A6D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3CA9B130-EBCF-4C3D-A99B-80F90E243B4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935E38CA-E508-4529-854A-B4B59F33EE1A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0C383BB8-99DE-4BA9-AB26-93578759F92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FCDF3186-9988-498E-9662-C37BA8447FC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1971F766-4328-413B-AC5B-F5DA6C59429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9D817935-6C1C-404E-BD12-3ACEB03E0850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FDFE75AE-1829-49A6-B851-4643D6E21F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4926FF91-D56E-4540-9829-B11CB5F1D20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BF567156-3EE1-436F-A8A3-0668A7B3A17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CC87BDF0-7B04-49E3-BC22-75172CD3D0BE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550DE160-DA36-4E81-BC50-59234F3E7B1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E684501D-0C3B-452E-B261-D10E430A527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1C2AB750-744A-4AA3-8CFA-336247AAC11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448F5658-5003-4B3C-BFBE-4625A78F24F9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D4276BD5-C40D-4E09-9E83-4785A4DA2C8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F2EBBEE4-715F-49F3-A4C9-FC9995548A8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1606028C-67E4-4DCB-B329-A21075425D8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84465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2724978" y="2875002"/>
            <a:ext cx="67420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Fonctionnement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4E8BFB1-A707-4F62-B3B6-6F7B8C9FC4CC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F7F1564E-177A-4D03-B440-4B618B5AC33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4E7E17CE-104B-41AF-9EB4-DC54122C704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EEF4BBEE-089C-41D0-90FE-BCDB44B74C8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65A4A01-0C87-41DD-AFA9-F6AB0D248D97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6088B552-940A-42CA-9CDA-1F010582BB6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97C15CE1-99A9-4978-BD08-018C5D285EF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9350F9F5-FCE9-41F8-BB7A-E97F691B877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F033A9E9-D9FB-4BB7-8BA1-F06B0E18C709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B33617C3-F684-4782-AA21-C8078193130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A8389055-F80D-4F86-BCF7-6A1E06E368F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6273A604-BC8C-47A2-8843-162B46C9301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7B419E64-1EDE-4BF4-A422-7FE26217D0E2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4747C404-3A26-412A-962D-4138BEE7200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BEBB19BB-B0A3-446C-B7C6-A56E01E6658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52890883-3B9D-48D1-AE15-E11E7472C2D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62A72149-034C-4509-B015-AB38E69BB92D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EC2E95F8-3752-4528-A9F8-1C87E878EBA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1F3E600-3DEE-4216-BDBC-A517322E957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DCE767EF-1808-4A80-A3D2-4CC406970FF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52F83AA3-4328-4D87-BAA6-DC8E902ECB01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B4266BDA-A544-424B-999C-F7A5037A01A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28869173-0AF6-42B0-B108-1EAFE50BB0D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F2704520-0251-49E6-AA56-EBCE68A818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F3BC77E7-2A79-4912-ACDA-CD9363B67A56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EACF12E2-535C-43E8-A764-D12BD6D445C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CDDBEED6-7542-4A32-B68C-9620C6760F1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C39326AB-50E3-4E4B-A495-C25627525CD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8946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2724978" y="-1259677"/>
            <a:ext cx="67420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Fonctionnement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0B017525-3387-4FF7-8F90-A4D802AB6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138" y="1421690"/>
            <a:ext cx="2875724" cy="4014620"/>
          </a:xfrm>
          <a:prstGeom prst="rect">
            <a:avLst/>
          </a:prstGeom>
        </p:spPr>
      </p:pic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0B8B5A71-0354-4512-8E8A-83ABB835D036}"/>
              </a:ext>
            </a:extLst>
          </p:cNvPr>
          <p:cNvCxnSpPr>
            <a:cxnSpLocks/>
          </p:cNvCxnSpPr>
          <p:nvPr/>
        </p:nvCxnSpPr>
        <p:spPr>
          <a:xfrm flipH="1">
            <a:off x="7096541" y="2126974"/>
            <a:ext cx="1033668" cy="1391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B2E4B009-716C-4EC7-A27C-1BC0E4DBFAFC}"/>
              </a:ext>
            </a:extLst>
          </p:cNvPr>
          <p:cNvSpPr txBox="1"/>
          <p:nvPr/>
        </p:nvSpPr>
        <p:spPr>
          <a:xfrm>
            <a:off x="8194813" y="1803808"/>
            <a:ext cx="2544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Entrée</a:t>
            </a:r>
            <a:r>
              <a:rPr lang="es-AR" dirty="0"/>
              <a:t> de </a:t>
            </a:r>
            <a:r>
              <a:rPr lang="es-AR" dirty="0" err="1"/>
              <a:t>texte</a:t>
            </a:r>
            <a:r>
              <a:rPr lang="es-AR" dirty="0"/>
              <a:t> </a:t>
            </a:r>
            <a:r>
              <a:rPr lang="es-AR" dirty="0" err="1"/>
              <a:t>pour</a:t>
            </a:r>
            <a:r>
              <a:rPr lang="es-AR" dirty="0"/>
              <a:t> </a:t>
            </a:r>
            <a:r>
              <a:rPr lang="es-AR" dirty="0" err="1"/>
              <a:t>envoyer</a:t>
            </a:r>
            <a:r>
              <a:rPr lang="es-AR" dirty="0"/>
              <a:t> le </a:t>
            </a:r>
            <a:r>
              <a:rPr lang="es-AR" dirty="0" err="1"/>
              <a:t>mot</a:t>
            </a:r>
            <a:endParaRPr lang="es-AR" dirty="0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54D4F3D-5608-4D54-B5DF-86802D1A0C71}"/>
              </a:ext>
            </a:extLst>
          </p:cNvPr>
          <p:cNvCxnSpPr>
            <a:cxnSpLocks/>
          </p:cNvCxnSpPr>
          <p:nvPr/>
        </p:nvCxnSpPr>
        <p:spPr>
          <a:xfrm flipH="1" flipV="1">
            <a:off x="6718852" y="2907393"/>
            <a:ext cx="1258130" cy="38717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93B914D5-2CEB-44C1-8F2B-CA1CA1C1A080}"/>
              </a:ext>
            </a:extLst>
          </p:cNvPr>
          <p:cNvSpPr txBox="1"/>
          <p:nvPr/>
        </p:nvSpPr>
        <p:spPr>
          <a:xfrm>
            <a:off x="8041586" y="2971406"/>
            <a:ext cx="2544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Slider </a:t>
            </a:r>
            <a:r>
              <a:rPr lang="es-AR" dirty="0" err="1"/>
              <a:t>pour</a:t>
            </a:r>
            <a:r>
              <a:rPr lang="es-AR" dirty="0"/>
              <a:t> </a:t>
            </a:r>
            <a:r>
              <a:rPr lang="es-AR" dirty="0" err="1"/>
              <a:t>controler</a:t>
            </a:r>
            <a:r>
              <a:rPr lang="es-AR" dirty="0"/>
              <a:t> la </a:t>
            </a:r>
            <a:r>
              <a:rPr lang="es-AR" dirty="0" err="1"/>
              <a:t>taille</a:t>
            </a:r>
            <a:r>
              <a:rPr lang="es-AR" dirty="0"/>
              <a:t> des </a:t>
            </a:r>
            <a:r>
              <a:rPr lang="es-AR" dirty="0" err="1"/>
              <a:t>tuiles</a:t>
            </a:r>
            <a:endParaRPr lang="es-AR" dirty="0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6C094BF-DDDE-477F-90E0-182482F008AD}"/>
              </a:ext>
            </a:extLst>
          </p:cNvPr>
          <p:cNvCxnSpPr>
            <a:cxnSpLocks/>
          </p:cNvCxnSpPr>
          <p:nvPr/>
        </p:nvCxnSpPr>
        <p:spPr>
          <a:xfrm flipV="1">
            <a:off x="3526941" y="3248180"/>
            <a:ext cx="1581772" cy="463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204FFBD-32CF-455E-A721-649C5688FEF6}"/>
              </a:ext>
            </a:extLst>
          </p:cNvPr>
          <p:cNvSpPr txBox="1"/>
          <p:nvPr/>
        </p:nvSpPr>
        <p:spPr>
          <a:xfrm>
            <a:off x="1591294" y="2971406"/>
            <a:ext cx="2079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Bouton</a:t>
            </a:r>
            <a:r>
              <a:rPr lang="es-AR" dirty="0"/>
              <a:t> </a:t>
            </a:r>
            <a:r>
              <a:rPr lang="es-AR" dirty="0" err="1"/>
              <a:t>effectuant</a:t>
            </a:r>
            <a:r>
              <a:rPr lang="es-AR" dirty="0"/>
              <a:t> la </a:t>
            </a:r>
            <a:r>
              <a:rPr lang="es-AR" dirty="0" err="1"/>
              <a:t>fonction</a:t>
            </a:r>
            <a:r>
              <a:rPr lang="es-AR" dirty="0"/>
              <a:t> Score()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05F939C9-252D-48C3-AEFC-C2586B2DC215}"/>
              </a:ext>
            </a:extLst>
          </p:cNvPr>
          <p:cNvCxnSpPr>
            <a:cxnSpLocks/>
          </p:cNvCxnSpPr>
          <p:nvPr/>
        </p:nvCxnSpPr>
        <p:spPr>
          <a:xfrm>
            <a:off x="3526941" y="4217677"/>
            <a:ext cx="1949520" cy="1201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8C9802FF-0076-4CEB-93C9-53FBD0F291D4}"/>
              </a:ext>
            </a:extLst>
          </p:cNvPr>
          <p:cNvSpPr txBox="1"/>
          <p:nvPr/>
        </p:nvSpPr>
        <p:spPr>
          <a:xfrm>
            <a:off x="1201183" y="4033010"/>
            <a:ext cx="256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Modificateur</a:t>
            </a:r>
            <a:r>
              <a:rPr lang="es-AR" dirty="0"/>
              <a:t> de score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CEE89E99-7253-4F73-AC8E-E414C86E3B60}"/>
              </a:ext>
            </a:extLst>
          </p:cNvPr>
          <p:cNvCxnSpPr>
            <a:cxnSpLocks/>
          </p:cNvCxnSpPr>
          <p:nvPr/>
        </p:nvCxnSpPr>
        <p:spPr>
          <a:xfrm>
            <a:off x="3526941" y="4337816"/>
            <a:ext cx="1781689" cy="3784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4F01B294-E993-40B6-A7D1-01EEC0E1C282}"/>
              </a:ext>
            </a:extLst>
          </p:cNvPr>
          <p:cNvCxnSpPr>
            <a:cxnSpLocks/>
          </p:cNvCxnSpPr>
          <p:nvPr/>
        </p:nvCxnSpPr>
        <p:spPr>
          <a:xfrm flipV="1">
            <a:off x="3526941" y="3982220"/>
            <a:ext cx="1949520" cy="13414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3F949B9E-ADA1-4057-A8EC-EF0B6E593D6E}"/>
              </a:ext>
            </a:extLst>
          </p:cNvPr>
          <p:cNvCxnSpPr>
            <a:cxnSpLocks/>
          </p:cNvCxnSpPr>
          <p:nvPr/>
        </p:nvCxnSpPr>
        <p:spPr>
          <a:xfrm flipV="1">
            <a:off x="3526941" y="3654565"/>
            <a:ext cx="1402868" cy="3604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9E93CB63-4816-450F-9230-9C002B652FD6}"/>
              </a:ext>
            </a:extLst>
          </p:cNvPr>
          <p:cNvSpPr txBox="1"/>
          <p:nvPr/>
        </p:nvSpPr>
        <p:spPr>
          <a:xfrm>
            <a:off x="957677" y="4790619"/>
            <a:ext cx="2569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Bouton</a:t>
            </a:r>
            <a:r>
              <a:rPr lang="es-AR" dirty="0"/>
              <a:t> </a:t>
            </a:r>
            <a:r>
              <a:rPr lang="es-AR" dirty="0" err="1"/>
              <a:t>effectuant</a:t>
            </a:r>
            <a:r>
              <a:rPr lang="es-AR" dirty="0"/>
              <a:t> la </a:t>
            </a:r>
            <a:r>
              <a:rPr lang="es-AR" dirty="0" err="1"/>
              <a:t>fonction</a:t>
            </a:r>
            <a:r>
              <a:rPr lang="es-AR" dirty="0"/>
              <a:t> </a:t>
            </a:r>
            <a:r>
              <a:rPr lang="es-AR" dirty="0" err="1"/>
              <a:t>bareme_points</a:t>
            </a:r>
            <a:r>
              <a:rPr lang="es-AR" dirty="0"/>
              <a:t>()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0B7D2D1B-DEF2-4E6B-BF20-9CBBC7D7490B}"/>
              </a:ext>
            </a:extLst>
          </p:cNvPr>
          <p:cNvCxnSpPr>
            <a:cxnSpLocks/>
          </p:cNvCxnSpPr>
          <p:nvPr/>
        </p:nvCxnSpPr>
        <p:spPr>
          <a:xfrm>
            <a:off x="3526941" y="5095281"/>
            <a:ext cx="1402868" cy="92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82D16A3A-0553-4666-8D52-3A8DCCB1DD36}"/>
              </a:ext>
            </a:extLst>
          </p:cNvPr>
          <p:cNvGrpSpPr/>
          <p:nvPr/>
        </p:nvGrpSpPr>
        <p:grpSpPr>
          <a:xfrm rot="19502852">
            <a:off x="-6391450" y="1228487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712FC2D5-465C-402D-9844-3C3C8E02042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64D0D979-9147-4CF9-8F0C-96800260BC2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01BCBF94-8D60-4957-968D-ADDC98F59D8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F4F7CFDB-49B9-4796-8D1A-CA4042232079}"/>
              </a:ext>
            </a:extLst>
          </p:cNvPr>
          <p:cNvGrpSpPr/>
          <p:nvPr/>
        </p:nvGrpSpPr>
        <p:grpSpPr>
          <a:xfrm rot="19054607">
            <a:off x="9091251" y="9674433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13ED7278-DD73-4710-880B-5ABF3F4FB35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B91698AD-CE05-4A62-A67E-042D5B2C0A7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AADB5F3E-0643-4E71-B824-02648D0C648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8A702244-7CF5-4904-9F87-02F3CBE1FA49}"/>
              </a:ext>
            </a:extLst>
          </p:cNvPr>
          <p:cNvGrpSpPr/>
          <p:nvPr/>
        </p:nvGrpSpPr>
        <p:grpSpPr>
          <a:xfrm rot="1492852">
            <a:off x="13576072" y="7002507"/>
            <a:ext cx="1470025" cy="1481052"/>
            <a:chOff x="3081867" y="1557866"/>
            <a:chExt cx="1998133" cy="2013122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2DF037E2-3C5D-4CE4-A16F-42C985E9402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9B965044-0E26-4875-9AFD-A9DF622791F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652CAE9D-CB23-47E8-8CBA-E345A2D8761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156A6FFD-6586-41C3-8937-CB54E5BBBD62}"/>
              </a:ext>
            </a:extLst>
          </p:cNvPr>
          <p:cNvGrpSpPr/>
          <p:nvPr/>
        </p:nvGrpSpPr>
        <p:grpSpPr>
          <a:xfrm rot="2955032">
            <a:off x="3308833" y="8766355"/>
            <a:ext cx="1470025" cy="1481052"/>
            <a:chOff x="3081867" y="1557866"/>
            <a:chExt cx="1998133" cy="2013122"/>
          </a:xfrm>
        </p:grpSpPr>
        <p:sp>
          <p:nvSpPr>
            <p:cNvPr id="42" name="Rectangle : coins arrondis 41">
              <a:extLst>
                <a:ext uri="{FF2B5EF4-FFF2-40B4-BE49-F238E27FC236}">
                  <a16:creationId xmlns:a16="http://schemas.microsoft.com/office/drawing/2014/main" id="{3B71CC89-37B8-41A4-9CF8-907D3DD60C5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AED841EA-7C5C-41DC-8E9F-A7158689EFF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32C771E0-2751-451B-8026-3994DEE12B7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2B21D7B3-9E22-4E62-9F32-322EBCBC08B7}"/>
              </a:ext>
            </a:extLst>
          </p:cNvPr>
          <p:cNvGrpSpPr/>
          <p:nvPr/>
        </p:nvGrpSpPr>
        <p:grpSpPr>
          <a:xfrm rot="20606951">
            <a:off x="-4294716" y="7102075"/>
            <a:ext cx="1470025" cy="1481052"/>
            <a:chOff x="3081867" y="1557866"/>
            <a:chExt cx="1998133" cy="2013122"/>
          </a:xfrm>
        </p:grpSpPr>
        <p:sp>
          <p:nvSpPr>
            <p:cNvPr id="46" name="Rectangle : coins arrondis 45">
              <a:extLst>
                <a:ext uri="{FF2B5EF4-FFF2-40B4-BE49-F238E27FC236}">
                  <a16:creationId xmlns:a16="http://schemas.microsoft.com/office/drawing/2014/main" id="{0E1C0D52-B957-44D7-852C-4CA4C84BBC7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29544A60-0C2E-4696-A866-98D2F5FC726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952F47BE-3CE4-4395-B148-E97F8A845C2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1F6A982-AC1E-45EA-B0F6-E13244DB13D5}"/>
              </a:ext>
            </a:extLst>
          </p:cNvPr>
          <p:cNvGrpSpPr/>
          <p:nvPr/>
        </p:nvGrpSpPr>
        <p:grpSpPr>
          <a:xfrm rot="18460953">
            <a:off x="14261145" y="-3668410"/>
            <a:ext cx="1470025" cy="1481052"/>
            <a:chOff x="3081867" y="1557866"/>
            <a:chExt cx="1998133" cy="2013122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5AD9030C-A4DA-406E-A639-B0CED08A0B2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9F6151B3-21B9-4FAB-81E9-15372316CBD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AE37EA73-4E87-48A6-BDB4-B1067BA2E62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C8CFC67D-C83E-4065-B781-423CE049884E}"/>
              </a:ext>
            </a:extLst>
          </p:cNvPr>
          <p:cNvGrpSpPr/>
          <p:nvPr/>
        </p:nvGrpSpPr>
        <p:grpSpPr>
          <a:xfrm rot="1545075">
            <a:off x="13695197" y="2216303"/>
            <a:ext cx="1470025" cy="1481052"/>
            <a:chOff x="3081867" y="1557866"/>
            <a:chExt cx="1998133" cy="2013122"/>
          </a:xfrm>
        </p:grpSpPr>
        <p:sp>
          <p:nvSpPr>
            <p:cNvPr id="54" name="Rectangle : coins arrondis 53">
              <a:extLst>
                <a:ext uri="{FF2B5EF4-FFF2-40B4-BE49-F238E27FC236}">
                  <a16:creationId xmlns:a16="http://schemas.microsoft.com/office/drawing/2014/main" id="{E899C3E9-BFE8-4F26-9882-8C23078B59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FD2DC31B-96F5-485A-9B40-B8B9C99B758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C121DBB1-CE48-4705-9D89-901B00F6985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8500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D45AEACA-89C7-4404-9D81-CBD316AF0FCA}"/>
              </a:ext>
            </a:extLst>
          </p:cNvPr>
          <p:cNvGrpSpPr/>
          <p:nvPr/>
        </p:nvGrpSpPr>
        <p:grpSpPr>
          <a:xfrm>
            <a:off x="640286" y="1947948"/>
            <a:ext cx="1470025" cy="1481052"/>
            <a:chOff x="3081867" y="1557866"/>
            <a:chExt cx="1998133" cy="2013122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5CBA62E-8474-4D9E-83A6-DA65A036ADA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D0EDC285-C113-4497-AEA1-F0C3ABA5413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452447F-90D0-4455-A3CA-DE070855D3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DB83677-C3E8-4C95-888C-83AC42A92AC1}"/>
              </a:ext>
            </a:extLst>
          </p:cNvPr>
          <p:cNvGrpSpPr/>
          <p:nvPr/>
        </p:nvGrpSpPr>
        <p:grpSpPr>
          <a:xfrm rot="165113">
            <a:off x="2185918" y="1947948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5A6990B-84DF-49E3-937C-7695C15A5B0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8D796F-9217-44F9-81CD-B16FA37E597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D3FEE24-F8B6-47C3-91E0-61909820CB8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25F3668A-4572-490D-AE72-71CE15CBBE70}"/>
              </a:ext>
            </a:extLst>
          </p:cNvPr>
          <p:cNvGrpSpPr/>
          <p:nvPr/>
        </p:nvGrpSpPr>
        <p:grpSpPr>
          <a:xfrm>
            <a:off x="5268742" y="1947948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BA8037D0-C91B-4880-8CE5-413F98570B0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7DA6E5A0-C9D4-48A6-B660-F9D53B48799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523C1827-E6E7-457F-98D5-A22EEB03C64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A2D7D5C0-F8C9-4415-AA95-744660056F6C}"/>
              </a:ext>
            </a:extLst>
          </p:cNvPr>
          <p:cNvGrpSpPr/>
          <p:nvPr/>
        </p:nvGrpSpPr>
        <p:grpSpPr>
          <a:xfrm rot="21419186">
            <a:off x="602578" y="3515126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596EC802-9058-4BA6-B2A8-56439E86DD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8F5FAF9-083C-42FF-AAD9-F3218A8D96C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96B7C54-F437-4F99-8503-432C0E7A3BD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7008B234-94D7-4317-A2EA-A616B581C69C}"/>
              </a:ext>
            </a:extLst>
          </p:cNvPr>
          <p:cNvGrpSpPr/>
          <p:nvPr/>
        </p:nvGrpSpPr>
        <p:grpSpPr>
          <a:xfrm>
            <a:off x="2220659" y="3530325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1F37E721-F3AC-4075-BC39-1ACC7E94C65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4B0E0790-B9C5-4052-9EB7-1FC10F51E0B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F570D81B-1009-4176-B700-14282624DA9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9C254E5A-F9DD-47AC-9431-18F7521D49CA}"/>
              </a:ext>
            </a:extLst>
          </p:cNvPr>
          <p:cNvGrpSpPr/>
          <p:nvPr/>
        </p:nvGrpSpPr>
        <p:grpSpPr>
          <a:xfrm rot="281018">
            <a:off x="3821552" y="3515126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F815D87C-16B3-4B95-9FC1-CBD0DD7D76A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3E747FE3-3CC1-4CE4-8D8C-E865C4E2080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8548B22D-3E96-4086-A1FE-DA902DA18EB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2A8FD77D-8FAF-49D9-97E2-CE073DAF97EE}"/>
              </a:ext>
            </a:extLst>
          </p:cNvPr>
          <p:cNvGrpSpPr/>
          <p:nvPr/>
        </p:nvGrpSpPr>
        <p:grpSpPr>
          <a:xfrm>
            <a:off x="3731075" y="1947948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332E1192-F5E7-42C5-9953-C3B70F94D87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E53983BE-3BA3-48AF-BC85-32BECFD802D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72246559-9463-49D4-8E58-C7A85592785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3474F521-C0E2-4D86-9DA1-BF856EEE409B}"/>
              </a:ext>
            </a:extLst>
          </p:cNvPr>
          <p:cNvGrpSpPr/>
          <p:nvPr/>
        </p:nvGrpSpPr>
        <p:grpSpPr>
          <a:xfrm rot="21370849">
            <a:off x="9925399" y="2789799"/>
            <a:ext cx="1470025" cy="1481052"/>
            <a:chOff x="3081867" y="1557866"/>
            <a:chExt cx="1998133" cy="2013122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F525F723-4DED-4D3F-BBDB-E4A37C22322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D30CB1B3-B315-4D07-B298-E4DD1689503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13BE14A4-DE84-4DAE-9B7F-0824E154214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8FBDAC50-7AC3-4729-A232-7C0D30402F51}"/>
              </a:ext>
            </a:extLst>
          </p:cNvPr>
          <p:cNvGrpSpPr/>
          <p:nvPr/>
        </p:nvGrpSpPr>
        <p:grpSpPr>
          <a:xfrm>
            <a:off x="7412463" y="2795955"/>
            <a:ext cx="1470025" cy="1474415"/>
            <a:chOff x="3081867" y="1554882"/>
            <a:chExt cx="1998133" cy="2004101"/>
          </a:xfrm>
        </p:grpSpPr>
        <p:sp>
          <p:nvSpPr>
            <p:cNvPr id="47" name="Rectangle : coins arrondis 46">
              <a:extLst>
                <a:ext uri="{FF2B5EF4-FFF2-40B4-BE49-F238E27FC236}">
                  <a16:creationId xmlns:a16="http://schemas.microsoft.com/office/drawing/2014/main" id="{96287192-C468-4CA9-AF09-BE23B5AB46A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B4B46893-D5AD-46BC-92FF-8B2F76BA38F7}"/>
                </a:ext>
              </a:extLst>
            </p:cNvPr>
            <p:cNvSpPr txBox="1"/>
            <p:nvPr/>
          </p:nvSpPr>
          <p:spPr>
            <a:xfrm>
              <a:off x="3318933" y="155488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</a:t>
              </a:r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D199F02C-0F78-4416-BE9B-41B58E3FD5B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44858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9FC7F0B-771D-4D02-A32F-7D8BBF4A7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173" y="904461"/>
            <a:ext cx="7217654" cy="504907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2724978" y="-1259677"/>
            <a:ext cx="67420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Fonctionnement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0B8B5A71-0354-4512-8E8A-83ABB835D036}"/>
              </a:ext>
            </a:extLst>
          </p:cNvPr>
          <p:cNvCxnSpPr>
            <a:cxnSpLocks/>
          </p:cNvCxnSpPr>
          <p:nvPr/>
        </p:nvCxnSpPr>
        <p:spPr>
          <a:xfrm flipH="1">
            <a:off x="8578655" y="2196010"/>
            <a:ext cx="100432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B2E4B009-716C-4EC7-A27C-1BC0E4DBFAFC}"/>
              </a:ext>
            </a:extLst>
          </p:cNvPr>
          <p:cNvSpPr txBox="1"/>
          <p:nvPr/>
        </p:nvSpPr>
        <p:spPr>
          <a:xfrm>
            <a:off x="9647583" y="1872844"/>
            <a:ext cx="2544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Historique</a:t>
            </a:r>
            <a:r>
              <a:rPr lang="es-AR" dirty="0"/>
              <a:t> des 10 </a:t>
            </a:r>
            <a:r>
              <a:rPr lang="es-AR" dirty="0" err="1"/>
              <a:t>derniers</a:t>
            </a:r>
            <a:r>
              <a:rPr lang="es-AR" dirty="0"/>
              <a:t> </a:t>
            </a:r>
            <a:r>
              <a:rPr lang="es-AR" dirty="0" err="1"/>
              <a:t>mots</a:t>
            </a:r>
            <a:r>
              <a:rPr lang="es-AR" dirty="0"/>
              <a:t> </a:t>
            </a:r>
            <a:r>
              <a:rPr lang="es-AR" dirty="0" err="1"/>
              <a:t>demandés</a:t>
            </a:r>
            <a:endParaRPr lang="es-AR" dirty="0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54D4F3D-5608-4D54-B5DF-86802D1A0C71}"/>
              </a:ext>
            </a:extLst>
          </p:cNvPr>
          <p:cNvCxnSpPr>
            <a:cxnSpLocks/>
          </p:cNvCxnSpPr>
          <p:nvPr/>
        </p:nvCxnSpPr>
        <p:spPr>
          <a:xfrm flipH="1">
            <a:off x="8497957" y="4410366"/>
            <a:ext cx="960499" cy="8076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93B914D5-2CEB-44C1-8F2B-CA1CA1C1A080}"/>
              </a:ext>
            </a:extLst>
          </p:cNvPr>
          <p:cNvSpPr txBox="1"/>
          <p:nvPr/>
        </p:nvSpPr>
        <p:spPr>
          <a:xfrm>
            <a:off x="9472386" y="4033010"/>
            <a:ext cx="2544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Classement</a:t>
            </a:r>
            <a:r>
              <a:rPr lang="es-AR" dirty="0"/>
              <a:t> des </a:t>
            </a:r>
            <a:r>
              <a:rPr lang="es-AR" dirty="0" err="1"/>
              <a:t>mots</a:t>
            </a:r>
            <a:r>
              <a:rPr lang="es-AR" dirty="0"/>
              <a:t> par le nombre de </a:t>
            </a:r>
            <a:r>
              <a:rPr lang="es-AR" dirty="0" err="1"/>
              <a:t>points</a:t>
            </a:r>
            <a:endParaRPr lang="es-AR" dirty="0"/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6C094BF-DDDE-477F-90E0-182482F008AD}"/>
              </a:ext>
            </a:extLst>
          </p:cNvPr>
          <p:cNvCxnSpPr>
            <a:cxnSpLocks/>
          </p:cNvCxnSpPr>
          <p:nvPr/>
        </p:nvCxnSpPr>
        <p:spPr>
          <a:xfrm>
            <a:off x="3089620" y="2817530"/>
            <a:ext cx="2078728" cy="61147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204FFBD-32CF-455E-A721-649C5688FEF6}"/>
              </a:ext>
            </a:extLst>
          </p:cNvPr>
          <p:cNvSpPr txBox="1"/>
          <p:nvPr/>
        </p:nvSpPr>
        <p:spPr>
          <a:xfrm>
            <a:off x="937383" y="2586472"/>
            <a:ext cx="2152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Mot</a:t>
            </a:r>
            <a:r>
              <a:rPr lang="es-AR" dirty="0"/>
              <a:t> </a:t>
            </a:r>
            <a:r>
              <a:rPr lang="es-AR" dirty="0" err="1"/>
              <a:t>affiché</a:t>
            </a:r>
            <a:r>
              <a:rPr lang="es-AR" dirty="0"/>
              <a:t> en </a:t>
            </a:r>
            <a:r>
              <a:rPr lang="es-AR" dirty="0" err="1"/>
              <a:t>tuiles</a:t>
            </a:r>
            <a:endParaRPr lang="es-AR" dirty="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05F939C9-252D-48C3-AEFC-C2586B2DC215}"/>
              </a:ext>
            </a:extLst>
          </p:cNvPr>
          <p:cNvCxnSpPr>
            <a:cxnSpLocks/>
          </p:cNvCxnSpPr>
          <p:nvPr/>
        </p:nvCxnSpPr>
        <p:spPr>
          <a:xfrm>
            <a:off x="2724978" y="3929601"/>
            <a:ext cx="2280042" cy="21919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8C9802FF-0076-4CEB-93C9-53FBD0F291D4}"/>
              </a:ext>
            </a:extLst>
          </p:cNvPr>
          <p:cNvSpPr txBox="1"/>
          <p:nvPr/>
        </p:nvSpPr>
        <p:spPr>
          <a:xfrm>
            <a:off x="427646" y="3701492"/>
            <a:ext cx="2569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Affiche</a:t>
            </a:r>
            <a:r>
              <a:rPr lang="es-AR" dirty="0"/>
              <a:t> le score du </a:t>
            </a:r>
            <a:r>
              <a:rPr lang="es-AR" dirty="0" err="1"/>
              <a:t>mot</a:t>
            </a:r>
            <a:endParaRPr lang="es-AR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E93CB63-4816-450F-9230-9C002B652FD6}"/>
              </a:ext>
            </a:extLst>
          </p:cNvPr>
          <p:cNvSpPr txBox="1"/>
          <p:nvPr/>
        </p:nvSpPr>
        <p:spPr>
          <a:xfrm>
            <a:off x="1113183" y="5104538"/>
            <a:ext cx="241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/>
              <a:t>Annonce</a:t>
            </a:r>
            <a:r>
              <a:rPr lang="es-AR" dirty="0"/>
              <a:t> si </a:t>
            </a:r>
            <a:r>
              <a:rPr lang="es-AR" dirty="0" err="1"/>
              <a:t>il</a:t>
            </a:r>
            <a:r>
              <a:rPr lang="es-AR" dirty="0"/>
              <a:t> y a </a:t>
            </a:r>
            <a:r>
              <a:rPr lang="es-AR" dirty="0" err="1"/>
              <a:t>eu</a:t>
            </a:r>
            <a:r>
              <a:rPr lang="es-AR" dirty="0"/>
              <a:t> </a:t>
            </a:r>
            <a:r>
              <a:rPr lang="es-AR" dirty="0" err="1"/>
              <a:t>multiplication</a:t>
            </a:r>
            <a:r>
              <a:rPr lang="es-AR" dirty="0"/>
              <a:t> du score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0B7D2D1B-DEF2-4E6B-BF20-9CBBC7D7490B}"/>
              </a:ext>
            </a:extLst>
          </p:cNvPr>
          <p:cNvCxnSpPr>
            <a:cxnSpLocks/>
          </p:cNvCxnSpPr>
          <p:nvPr/>
        </p:nvCxnSpPr>
        <p:spPr>
          <a:xfrm flipV="1">
            <a:off x="3526941" y="4583053"/>
            <a:ext cx="1641407" cy="75901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4735F659-A276-4E48-8661-D26C6CFAB49E}"/>
              </a:ext>
            </a:extLst>
          </p:cNvPr>
          <p:cNvGrpSpPr/>
          <p:nvPr/>
        </p:nvGrpSpPr>
        <p:grpSpPr>
          <a:xfrm rot="19502852">
            <a:off x="-6391450" y="1228487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D0049CA6-3E58-4200-BC26-5B723164249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53EF3124-A409-4F04-9999-E70174EB9D0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57383AB9-E542-4D6F-9C94-75CA4B3F71D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61C23945-923B-4F15-850C-019BC25AD358}"/>
              </a:ext>
            </a:extLst>
          </p:cNvPr>
          <p:cNvGrpSpPr/>
          <p:nvPr/>
        </p:nvGrpSpPr>
        <p:grpSpPr>
          <a:xfrm rot="19054607">
            <a:off x="9091251" y="9674433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C09216D9-F7E9-4123-8766-0C0FE437CE8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B4B3A879-D033-4044-BD14-C6D56D5838D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E1A28237-8007-43F5-B792-AB9AB57A33F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F7C4ABB3-33DB-438F-822E-A7E0221C95FE}"/>
              </a:ext>
            </a:extLst>
          </p:cNvPr>
          <p:cNvGrpSpPr/>
          <p:nvPr/>
        </p:nvGrpSpPr>
        <p:grpSpPr>
          <a:xfrm rot="1492852">
            <a:off x="13576072" y="7002507"/>
            <a:ext cx="1470025" cy="1481052"/>
            <a:chOff x="3081867" y="1557866"/>
            <a:chExt cx="1998133" cy="2013122"/>
          </a:xfrm>
        </p:grpSpPr>
        <p:sp>
          <p:nvSpPr>
            <p:cNvPr id="36" name="Rectangle : coins arrondis 35">
              <a:extLst>
                <a:ext uri="{FF2B5EF4-FFF2-40B4-BE49-F238E27FC236}">
                  <a16:creationId xmlns:a16="http://schemas.microsoft.com/office/drawing/2014/main" id="{78E81F49-A6C4-4307-A0FD-9FE01CB6227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52C9C24C-45B5-4447-B4A7-71E6E33E37E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38" name="ZoneTexte 37">
              <a:extLst>
                <a:ext uri="{FF2B5EF4-FFF2-40B4-BE49-F238E27FC236}">
                  <a16:creationId xmlns:a16="http://schemas.microsoft.com/office/drawing/2014/main" id="{7999FFD8-AD54-4509-82E9-5F3EB02A66F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6B44BFCE-9F64-4D1E-B8B3-F1A253714C1B}"/>
              </a:ext>
            </a:extLst>
          </p:cNvPr>
          <p:cNvGrpSpPr/>
          <p:nvPr/>
        </p:nvGrpSpPr>
        <p:grpSpPr>
          <a:xfrm rot="2955032">
            <a:off x="3308833" y="8766355"/>
            <a:ext cx="1470025" cy="1481052"/>
            <a:chOff x="3081867" y="1557866"/>
            <a:chExt cx="1998133" cy="2013122"/>
          </a:xfrm>
        </p:grpSpPr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8B58D118-73B5-4BE9-B4B0-1242146CCB3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4E20A562-1C7B-4A9C-AF9C-83AFFD85E95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8BEB7EE9-EF86-4A51-8B43-762DBAD1663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78BB6DDC-AF9F-48FB-90CC-D3B682B95393}"/>
              </a:ext>
            </a:extLst>
          </p:cNvPr>
          <p:cNvGrpSpPr/>
          <p:nvPr/>
        </p:nvGrpSpPr>
        <p:grpSpPr>
          <a:xfrm rot="20606951">
            <a:off x="-4294716" y="7102075"/>
            <a:ext cx="1470025" cy="1481052"/>
            <a:chOff x="3081867" y="1557866"/>
            <a:chExt cx="1998133" cy="2013122"/>
          </a:xfrm>
        </p:grpSpPr>
        <p:sp>
          <p:nvSpPr>
            <p:cNvPr id="44" name="Rectangle : coins arrondis 43">
              <a:extLst>
                <a:ext uri="{FF2B5EF4-FFF2-40B4-BE49-F238E27FC236}">
                  <a16:creationId xmlns:a16="http://schemas.microsoft.com/office/drawing/2014/main" id="{FBDB9B11-992F-45B9-BA4A-1AF645BD881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27CF11C0-B5AC-4977-8271-574C228EDBD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6" name="ZoneTexte 45">
              <a:extLst>
                <a:ext uri="{FF2B5EF4-FFF2-40B4-BE49-F238E27FC236}">
                  <a16:creationId xmlns:a16="http://schemas.microsoft.com/office/drawing/2014/main" id="{E2004181-6BAB-4125-BF35-61FEB1DCB33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E1D61EE7-44CF-473D-BA93-4AD8BA82CF04}"/>
              </a:ext>
            </a:extLst>
          </p:cNvPr>
          <p:cNvGrpSpPr/>
          <p:nvPr/>
        </p:nvGrpSpPr>
        <p:grpSpPr>
          <a:xfrm rot="18460953">
            <a:off x="14261145" y="-3668410"/>
            <a:ext cx="1470025" cy="1481052"/>
            <a:chOff x="3081867" y="1557866"/>
            <a:chExt cx="1998133" cy="2013122"/>
          </a:xfrm>
        </p:grpSpPr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7048E926-9739-4485-BCE3-0FCC85FBE40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098557AB-F11D-4EE9-81A8-2CF9E981C80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FE3A35DF-B90B-4B94-9486-8F7E5BEEFA2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F7B6F222-7E40-4191-839C-9E3A680D24A4}"/>
              </a:ext>
            </a:extLst>
          </p:cNvPr>
          <p:cNvGrpSpPr/>
          <p:nvPr/>
        </p:nvGrpSpPr>
        <p:grpSpPr>
          <a:xfrm rot="1545075">
            <a:off x="13695197" y="2216303"/>
            <a:ext cx="1470025" cy="1481052"/>
            <a:chOff x="3081867" y="1557866"/>
            <a:chExt cx="1998133" cy="2013122"/>
          </a:xfrm>
        </p:grpSpPr>
        <p:sp>
          <p:nvSpPr>
            <p:cNvPr id="52" name="Rectangle : coins arrondis 51">
              <a:extLst>
                <a:ext uri="{FF2B5EF4-FFF2-40B4-BE49-F238E27FC236}">
                  <a16:creationId xmlns:a16="http://schemas.microsoft.com/office/drawing/2014/main" id="{BC4AC0FE-666F-40ED-951C-C0126DFBED9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9591EE26-3944-42F3-88C4-F28A9A52E99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3A90D2B2-6C8F-4CD7-9789-67E9B7E95EC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59221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1385680" y="498614"/>
            <a:ext cx="9420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Difficultés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rencontrées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107C2C-659A-462B-A18D-10945FDDCE1A}"/>
              </a:ext>
            </a:extLst>
          </p:cNvPr>
          <p:cNvSpPr txBox="1"/>
          <p:nvPr/>
        </p:nvSpPr>
        <p:spPr>
          <a:xfrm>
            <a:off x="3208407" y="1606610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Répartition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du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travail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C34DC0D0-8921-4E87-B33E-E459693865E3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A7431AA5-9242-43C5-8962-1A488735CF2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4BC9E839-0937-4C60-A1BC-3390069390D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2A252FAB-EAC6-4797-9C34-972F286631A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7C3E842F-A233-4D66-A373-3B36289C9556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001F2B3B-F659-46E8-908F-1B0A2D3F610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E637456A-B879-4AFF-B778-CE5318389D8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A233CFE7-F2B9-465A-97E5-E57DC491471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EBE98776-37D1-4E9C-B470-F99788A2666B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54715173-1666-4EBD-AC0F-85377D61CD1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72E296CF-06DF-4A6D-BA31-4A70016D15E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7EE4119A-E189-4CD2-A4D5-48B5907D4B9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E505F888-4FBE-467C-B54F-FC966CF255B8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0" name="Rectangle : coins arrondis 19">
              <a:extLst>
                <a:ext uri="{FF2B5EF4-FFF2-40B4-BE49-F238E27FC236}">
                  <a16:creationId xmlns:a16="http://schemas.microsoft.com/office/drawing/2014/main" id="{2A6ECCFB-38B6-45E0-898D-B210C8CD7CA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AA2B692D-57A3-47FB-A1A6-9A4018582AF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F796C592-9145-4F1C-8732-F5822DB3287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30D62E46-08FB-44E9-AEAF-64A7E48A110C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4" name="Rectangle : coins arrondis 23">
              <a:extLst>
                <a:ext uri="{FF2B5EF4-FFF2-40B4-BE49-F238E27FC236}">
                  <a16:creationId xmlns:a16="http://schemas.microsoft.com/office/drawing/2014/main" id="{02D2230C-BCC6-4683-A3A0-538BF89941B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0A8D61C-9FE5-448D-AAB4-17F21C8485B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B3539A5F-5C3C-4B2A-B215-9A0F4F18F43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24453D33-0FD3-409C-8552-55482E9E63D1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887F5C48-07A8-478E-8C40-E082929BC81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46075451-2A9E-4699-AAD3-B0FCA45B14E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1E8760BF-D2E6-4C40-B757-3A6FA454AE5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95BAA0CA-F0B2-432E-9BAC-BE2D1A18D9D1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2" name="Rectangle : coins arrondis 31">
              <a:extLst>
                <a:ext uri="{FF2B5EF4-FFF2-40B4-BE49-F238E27FC236}">
                  <a16:creationId xmlns:a16="http://schemas.microsoft.com/office/drawing/2014/main" id="{FA943A14-2252-4259-86D3-2F723A5E1B3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8D6E9D79-22BD-498E-8CB3-67577395D28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4F1D1996-99C5-4678-BEA5-A3701929DAB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6400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1385680" y="498614"/>
            <a:ext cx="9420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Difficultés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rencontrées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107C2C-659A-462B-A18D-10945FDDCE1A}"/>
              </a:ext>
            </a:extLst>
          </p:cNvPr>
          <p:cNvSpPr txBox="1"/>
          <p:nvPr/>
        </p:nvSpPr>
        <p:spPr>
          <a:xfrm>
            <a:off x="3208407" y="1606610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Répartition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du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travail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837E663-04B5-46AC-9ED2-160D0B16E5A9}"/>
              </a:ext>
            </a:extLst>
          </p:cNvPr>
          <p:cNvSpPr txBox="1"/>
          <p:nvPr/>
        </p:nvSpPr>
        <p:spPr>
          <a:xfrm>
            <a:off x="3208407" y="2314496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L’utilisation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Github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4FB8D212-CB10-4BD7-A96C-FA6BB22350CE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07B7865E-B560-4671-B759-2E846C05E40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49CF7220-F6D1-45E1-BC76-38A468A0351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AB1E073-1ABA-4CCC-B28F-41A266AA014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0EFF385-FE57-4E94-A9EE-AB06263EE913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F21E03B3-BB52-4945-BF58-31050E0C510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21931DC7-B133-45FE-A8AB-AABEFAF9557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F3C876B-0037-499A-9530-CEFC2EE63FC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707C3A74-0DD8-43AC-A919-B0826F290808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221A77E5-A759-4341-B457-FDA9AB2DF51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F870E324-8CDC-41B8-9AFF-3BFB40A4192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F43DF099-CF34-40E4-ADCA-0C074CB0479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1B1E262E-2291-41D1-ABB9-C3836B03A856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CC63A697-C19B-4EBC-844F-81EF884C91E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112A19FC-8DFC-4204-B3D0-63C810EE58A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9C837092-366D-46ED-B8F8-8C49FA1F6F8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97E8FD47-FFB3-4C64-B45D-23703DCDBC7C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04EB4AF0-423A-41D3-9664-893C2BEF73F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ACB580DB-1257-4852-89C9-C8727354E8E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01DB2523-C081-4F65-8021-CCA786258D2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BFE580FF-A6B2-4A97-B893-4A368CE6D34B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3393B14E-954F-40D4-953C-E3CF31EFC55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CB15638B-A0B5-4DC2-811F-22DF5E38E88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03A43615-0B90-4AE3-ADED-B9E8347BCEB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2F5CF92A-0BE5-4BF2-9620-9BE3E4E790E9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F5996DF7-E32A-4292-BDEC-7236D4468AB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C7171BF9-4FD3-40DD-B984-565EA6D1CD3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33E89E30-C6D1-4055-B712-E18AA2C2CE4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1671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1385680" y="498614"/>
            <a:ext cx="9420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Difficultés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rencontrées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107C2C-659A-462B-A18D-10945FDDCE1A}"/>
              </a:ext>
            </a:extLst>
          </p:cNvPr>
          <p:cNvSpPr txBox="1"/>
          <p:nvPr/>
        </p:nvSpPr>
        <p:spPr>
          <a:xfrm>
            <a:off x="3208407" y="1606610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Répartition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du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travail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837E663-04B5-46AC-9ED2-160D0B16E5A9}"/>
              </a:ext>
            </a:extLst>
          </p:cNvPr>
          <p:cNvSpPr txBox="1"/>
          <p:nvPr/>
        </p:nvSpPr>
        <p:spPr>
          <a:xfrm>
            <a:off x="3208407" y="2314496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L’utilisation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Github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47E0B27-6320-4676-95F7-D19A0BB9312B}"/>
              </a:ext>
            </a:extLst>
          </p:cNvPr>
          <p:cNvSpPr txBox="1"/>
          <p:nvPr/>
        </p:nvSpPr>
        <p:spPr>
          <a:xfrm>
            <a:off x="3208407" y="3022382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L’affichage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interface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F82964EA-A190-4B6E-BF8E-02BB53387123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541CD3C5-05B9-4B2D-A987-2802700C39B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AF00AF09-BF00-473E-8C98-0C25DD7520F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257EB6FE-5028-43A3-95CD-B659F114ADD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96AA59AE-7F09-46E6-9019-783618962B54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DD693D34-C9BA-4B22-BA6F-755EB01AECF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221E3A64-692F-4F21-AC9A-F507997B7CF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84A3A19-8E85-4395-834B-61B5E012B03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DECE6714-7245-4911-BD21-860D6ADCE7B8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28C54793-A99F-470D-8054-321EDEB0B83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C1534264-1F2D-4384-A278-7A19E12A573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0D8CFF42-D38B-4443-B59F-0C4B1D6B9EB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083D40D7-DF85-4068-A362-5260CEF72556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EF8A0ACB-4DA4-4F7D-B23D-C61AD5D303F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CCA6CCCB-4605-4191-91E1-792B71499C1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E1B05CF-45FC-4794-A9AD-1B07221ED8E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0FF1F150-60C6-4E9A-A6BB-79D4D41C586D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789FB57C-1CC7-4A8A-B19A-6AF1D39B080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E0BB3957-6B65-466E-A640-3D33628FCE3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14884C31-DC23-4D6B-BAD2-B9A6D3257D5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11A86343-6F7D-40A1-9A0A-D4236604A8A2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83E221BD-179A-42E0-8422-4459B85F6C6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4DBE5085-B98C-49E6-93A8-62C561C6141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B4C8EA09-533F-4994-B284-5A26DD90CE1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97733363-D8F0-43AE-A59E-E0DEA2ADA69D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B4B0AE0B-90E2-45E0-A9DF-C421EC577A9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BB4D5ACE-3EFB-4DEC-829E-73FFCD4FDDD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22459227-CDFA-442A-BCC9-14C7C2A958D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4139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1385680" y="498614"/>
            <a:ext cx="9420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Difficultés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rencontrées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107C2C-659A-462B-A18D-10945FDDCE1A}"/>
              </a:ext>
            </a:extLst>
          </p:cNvPr>
          <p:cNvSpPr txBox="1"/>
          <p:nvPr/>
        </p:nvSpPr>
        <p:spPr>
          <a:xfrm>
            <a:off x="3208407" y="1606610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Répartition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du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travail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837E663-04B5-46AC-9ED2-160D0B16E5A9}"/>
              </a:ext>
            </a:extLst>
          </p:cNvPr>
          <p:cNvSpPr txBox="1"/>
          <p:nvPr/>
        </p:nvSpPr>
        <p:spPr>
          <a:xfrm>
            <a:off x="3208407" y="2314496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L’utilisation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Github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47E0B27-6320-4676-95F7-D19A0BB9312B}"/>
              </a:ext>
            </a:extLst>
          </p:cNvPr>
          <p:cNvSpPr txBox="1"/>
          <p:nvPr/>
        </p:nvSpPr>
        <p:spPr>
          <a:xfrm>
            <a:off x="3208407" y="3022382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L’affichage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interface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CB19F1-0258-48CA-B24F-E3801202EE80}"/>
              </a:ext>
            </a:extLst>
          </p:cNvPr>
          <p:cNvSpPr txBox="1"/>
          <p:nvPr/>
        </p:nvSpPr>
        <p:spPr>
          <a:xfrm>
            <a:off x="2700128" y="3723423"/>
            <a:ext cx="6791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La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concordance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des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fichiers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1EDE05D4-CDD5-4D1C-8521-D6F79C5E7087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6524C604-C284-4666-9E75-40A7995F605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94462B5-0BF2-4BDC-B00B-1181AD8A4FC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15D247C5-558D-4C2F-8DFC-6FBEA7491D4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83E9EF8-DB1B-40D8-9279-83BEADCBDD1C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7BA539AB-9A37-40A1-8D24-C417AD3C43A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0FC9CBCE-050A-423F-A7D2-F3F6B5BAA22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C09E49F4-BC57-41AD-9EC6-A73EBB319C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04CDEDE-CDD9-44C8-8E77-52F7FE021A44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B43B2362-954C-4A7F-902D-3FFD241616E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4F5888D-088E-47F2-BD14-C640C58E813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7DD60EC6-B9E8-4FE1-AE7D-7FF82CA0C5B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6BCF956-6951-417B-9099-828AE7F9F839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A99882BB-304A-42B6-98BB-414FA7704EC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C824CB7-0655-48FB-AFC2-83CC034E601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91C100C2-F0F1-4927-9AC7-B1F56AC588A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023003B4-256C-4AB1-ACB0-A624D5782E2B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4EDAC9BD-E14B-4868-A2F2-DCC5B96CE79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75320E1A-8637-45EF-9C42-F2E6BC5ECED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ADFA2B6F-F266-4824-993D-C54558E4CF9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D546C091-726E-41BF-951A-27771FA67BA3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D92FF0B7-7A7F-43A1-B70A-258D4E1823E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DFF26C0-127C-4F2E-B70E-452DBFF955E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999522E6-9EB6-4402-B68B-553F203AC87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B506E800-A9BD-4793-B43D-3F800AC25F95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1E35E04D-7E49-480A-9BE7-50282761369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7E663F07-0DBE-4496-885F-8EB465E1412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2B4A48C1-EF7D-41C4-96B5-DC320E38C8D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F99F10E2-ADDC-4900-840D-D66976A62996}"/>
              </a:ext>
            </a:extLst>
          </p:cNvPr>
          <p:cNvGrpSpPr/>
          <p:nvPr/>
        </p:nvGrpSpPr>
        <p:grpSpPr>
          <a:xfrm rot="21192155">
            <a:off x="-3062969" y="-9663"/>
            <a:ext cx="1470025" cy="1472220"/>
            <a:chOff x="3081867" y="1557866"/>
            <a:chExt cx="1998133" cy="2001117"/>
          </a:xfrm>
        </p:grpSpPr>
        <p:sp>
          <p:nvSpPr>
            <p:cNvPr id="39" name="Rectangle : coins arrondis 38">
              <a:extLst>
                <a:ext uri="{FF2B5EF4-FFF2-40B4-BE49-F238E27FC236}">
                  <a16:creationId xmlns:a16="http://schemas.microsoft.com/office/drawing/2014/main" id="{4FCE3278-7D86-4AE9-82A8-6129728E1D0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0FC282F9-55D9-4808-96C4-D69ACC5AB812}"/>
                </a:ext>
              </a:extLst>
            </p:cNvPr>
            <p:cNvSpPr txBox="1"/>
            <p:nvPr/>
          </p:nvSpPr>
          <p:spPr>
            <a:xfrm>
              <a:off x="3238719" y="1677564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</a:t>
              </a:r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9270E6D6-7BA8-4424-9478-8DF8E133344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9302D39D-5693-4AA5-8372-E1AAF7E2E058}"/>
              </a:ext>
            </a:extLst>
          </p:cNvPr>
          <p:cNvGrpSpPr/>
          <p:nvPr/>
        </p:nvGrpSpPr>
        <p:grpSpPr>
          <a:xfrm rot="4783188">
            <a:off x="-2435139" y="7935188"/>
            <a:ext cx="1470025" cy="1481052"/>
            <a:chOff x="3081867" y="1557866"/>
            <a:chExt cx="1998133" cy="2013122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E7D144C9-9AED-4CA8-BCBF-10DA7BE12DD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D156BDBE-E705-4897-B72B-12AFEBFAAD7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5A7EF7CE-0FB1-4366-A9C2-291FCC7712E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8BCB28CB-8E7F-4ACC-A86D-921A8A57C9DC}"/>
              </a:ext>
            </a:extLst>
          </p:cNvPr>
          <p:cNvGrpSpPr/>
          <p:nvPr/>
        </p:nvGrpSpPr>
        <p:grpSpPr>
          <a:xfrm rot="2592346">
            <a:off x="5342399" y="-2793904"/>
            <a:ext cx="1470025" cy="1481052"/>
            <a:chOff x="3081867" y="1557866"/>
            <a:chExt cx="1998133" cy="2013122"/>
          </a:xfrm>
        </p:grpSpPr>
        <p:sp>
          <p:nvSpPr>
            <p:cNvPr id="47" name="Rectangle : coins arrondis 46">
              <a:extLst>
                <a:ext uri="{FF2B5EF4-FFF2-40B4-BE49-F238E27FC236}">
                  <a16:creationId xmlns:a16="http://schemas.microsoft.com/office/drawing/2014/main" id="{F5EBE0FF-B4BC-4890-97C3-C3D4209E80D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DA5352B1-C468-4A41-A0CF-D5443925872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C87A2CF7-1FE5-43BE-845B-8DEBA445F31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AC0729E-32D7-4E9B-BE29-5EB023AADF21}"/>
              </a:ext>
            </a:extLst>
          </p:cNvPr>
          <p:cNvGrpSpPr/>
          <p:nvPr/>
        </p:nvGrpSpPr>
        <p:grpSpPr>
          <a:xfrm rot="19737679">
            <a:off x="12468755" y="-2589800"/>
            <a:ext cx="1470025" cy="1481052"/>
            <a:chOff x="3081867" y="1557866"/>
            <a:chExt cx="1998133" cy="2013122"/>
          </a:xfrm>
        </p:grpSpPr>
        <p:sp>
          <p:nvSpPr>
            <p:cNvPr id="51" name="Rectangle : coins arrondis 50">
              <a:extLst>
                <a:ext uri="{FF2B5EF4-FFF2-40B4-BE49-F238E27FC236}">
                  <a16:creationId xmlns:a16="http://schemas.microsoft.com/office/drawing/2014/main" id="{49176398-CA53-491C-B9D0-29CD98E9E36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C4AC1FFB-18E2-4D75-ABCB-2702CA44B9F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EEB86A32-C504-4CA7-B5A9-71BF1D7342D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6758EAE3-DAA7-4C85-941E-8465039FB51B}"/>
              </a:ext>
            </a:extLst>
          </p:cNvPr>
          <p:cNvGrpSpPr/>
          <p:nvPr/>
        </p:nvGrpSpPr>
        <p:grpSpPr>
          <a:xfrm rot="2681741">
            <a:off x="4075914" y="8978559"/>
            <a:ext cx="1470025" cy="1481053"/>
            <a:chOff x="3081867" y="1557866"/>
            <a:chExt cx="1998133" cy="2013123"/>
          </a:xfrm>
        </p:grpSpPr>
        <p:sp>
          <p:nvSpPr>
            <p:cNvPr id="55" name="Rectangle : coins arrondis 54">
              <a:extLst>
                <a:ext uri="{FF2B5EF4-FFF2-40B4-BE49-F238E27FC236}">
                  <a16:creationId xmlns:a16="http://schemas.microsoft.com/office/drawing/2014/main" id="{9C25F901-07C0-421A-94B2-C04C19B2F31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B51E6AB4-C577-40EA-9AE3-D1BC7241E89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E8CEF036-154B-4B8E-9D9C-630E305F9DC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82507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360D3E3-8CF5-4376-95EF-D72CEC8F3CB7}"/>
              </a:ext>
            </a:extLst>
          </p:cNvPr>
          <p:cNvSpPr txBox="1"/>
          <p:nvPr/>
        </p:nvSpPr>
        <p:spPr>
          <a:xfrm>
            <a:off x="1385680" y="498614"/>
            <a:ext cx="94206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Difficultés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rencontrées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3107C2C-659A-462B-A18D-10945FDDCE1A}"/>
              </a:ext>
            </a:extLst>
          </p:cNvPr>
          <p:cNvSpPr txBox="1"/>
          <p:nvPr/>
        </p:nvSpPr>
        <p:spPr>
          <a:xfrm>
            <a:off x="3208407" y="1606610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Répartition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du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travail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837E663-04B5-46AC-9ED2-160D0B16E5A9}"/>
              </a:ext>
            </a:extLst>
          </p:cNvPr>
          <p:cNvSpPr txBox="1"/>
          <p:nvPr/>
        </p:nvSpPr>
        <p:spPr>
          <a:xfrm>
            <a:off x="3208407" y="2314496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L’utilisation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Github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47E0B27-6320-4676-95F7-D19A0BB9312B}"/>
              </a:ext>
            </a:extLst>
          </p:cNvPr>
          <p:cNvSpPr txBox="1"/>
          <p:nvPr/>
        </p:nvSpPr>
        <p:spPr>
          <a:xfrm>
            <a:off x="3208407" y="3022382"/>
            <a:ext cx="5775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L’affichage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interface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1CB19F1-0258-48CA-B24F-E3801202EE80}"/>
              </a:ext>
            </a:extLst>
          </p:cNvPr>
          <p:cNvSpPr txBox="1"/>
          <p:nvPr/>
        </p:nvSpPr>
        <p:spPr>
          <a:xfrm>
            <a:off x="2700128" y="3723423"/>
            <a:ext cx="6791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La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concordance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des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fichiers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1EDE05D4-CDD5-4D1C-8521-D6F79C5E7087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6524C604-C284-4666-9E75-40A7995F605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94462B5-0BF2-4BDC-B00B-1181AD8A4FC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15D247C5-558D-4C2F-8DFC-6FBEA7491D4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83E9EF8-DB1B-40D8-9279-83BEADCBDD1C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7BA539AB-9A37-40A1-8D24-C417AD3C43A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0FC9CBCE-050A-423F-A7D2-F3F6B5BAA22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C09E49F4-BC57-41AD-9EC6-A73EBB319C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04CDEDE-CDD9-44C8-8E77-52F7FE021A44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9" name="Rectangle : coins arrondis 18">
              <a:extLst>
                <a:ext uri="{FF2B5EF4-FFF2-40B4-BE49-F238E27FC236}">
                  <a16:creationId xmlns:a16="http://schemas.microsoft.com/office/drawing/2014/main" id="{B43B2362-954C-4A7F-902D-3FFD241616E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64F5888D-088E-47F2-BD14-C640C58E813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7DD60EC6-B9E8-4FE1-AE7D-7FF82CA0C5B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76BCF956-6951-417B-9099-828AE7F9F839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A99882BB-304A-42B6-98BB-414FA7704EC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2C824CB7-0655-48FB-AFC2-83CC034E601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91C100C2-F0F1-4927-9AC7-B1F56AC588A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023003B4-256C-4AB1-ACB0-A624D5782E2B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4EDAC9BD-E14B-4868-A2F2-DCC5B96CE79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75320E1A-8637-45EF-9C42-F2E6BC5ECED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ADFA2B6F-F266-4824-993D-C54558E4CF9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D546C091-726E-41BF-951A-27771FA67BA3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D92FF0B7-7A7F-43A1-B70A-258D4E1823E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DFF26C0-127C-4F2E-B70E-452DBFF955E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999522E6-9EB6-4402-B68B-553F203AC87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B506E800-A9BD-4793-B43D-3F800AC25F95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1E35E04D-7E49-480A-9BE7-50282761369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7E663F07-0DBE-4496-885F-8EB465E1412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2B4A48C1-EF7D-41C4-96B5-DC320E38C8D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F99F10E2-ADDC-4900-840D-D66976A62996}"/>
              </a:ext>
            </a:extLst>
          </p:cNvPr>
          <p:cNvGrpSpPr/>
          <p:nvPr/>
        </p:nvGrpSpPr>
        <p:grpSpPr>
          <a:xfrm rot="21192155">
            <a:off x="-3062969" y="-9663"/>
            <a:ext cx="1470025" cy="1472220"/>
            <a:chOff x="3081867" y="1557866"/>
            <a:chExt cx="1998133" cy="2001117"/>
          </a:xfrm>
        </p:grpSpPr>
        <p:sp>
          <p:nvSpPr>
            <p:cNvPr id="39" name="Rectangle : coins arrondis 38">
              <a:extLst>
                <a:ext uri="{FF2B5EF4-FFF2-40B4-BE49-F238E27FC236}">
                  <a16:creationId xmlns:a16="http://schemas.microsoft.com/office/drawing/2014/main" id="{4FCE3278-7D86-4AE9-82A8-6129728E1D0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0FC282F9-55D9-4808-96C4-D69ACC5AB812}"/>
                </a:ext>
              </a:extLst>
            </p:cNvPr>
            <p:cNvSpPr txBox="1"/>
            <p:nvPr/>
          </p:nvSpPr>
          <p:spPr>
            <a:xfrm>
              <a:off x="3238719" y="1677564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</a:t>
              </a:r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9270E6D6-7BA8-4424-9478-8DF8E133344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9302D39D-5693-4AA5-8372-E1AAF7E2E058}"/>
              </a:ext>
            </a:extLst>
          </p:cNvPr>
          <p:cNvGrpSpPr/>
          <p:nvPr/>
        </p:nvGrpSpPr>
        <p:grpSpPr>
          <a:xfrm rot="4783188">
            <a:off x="-2435139" y="7935188"/>
            <a:ext cx="1470025" cy="1481052"/>
            <a:chOff x="3081867" y="1557866"/>
            <a:chExt cx="1998133" cy="2013122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E7D144C9-9AED-4CA8-BCBF-10DA7BE12DD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D156BDBE-E705-4897-B72B-12AFEBFAAD7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5A7EF7CE-0FB1-4366-A9C2-291FCC7712E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8BCB28CB-8E7F-4ACC-A86D-921A8A57C9DC}"/>
              </a:ext>
            </a:extLst>
          </p:cNvPr>
          <p:cNvGrpSpPr/>
          <p:nvPr/>
        </p:nvGrpSpPr>
        <p:grpSpPr>
          <a:xfrm rot="2592346">
            <a:off x="5342399" y="-2793904"/>
            <a:ext cx="1470025" cy="1481052"/>
            <a:chOff x="3081867" y="1557866"/>
            <a:chExt cx="1998133" cy="2013122"/>
          </a:xfrm>
        </p:grpSpPr>
        <p:sp>
          <p:nvSpPr>
            <p:cNvPr id="47" name="Rectangle : coins arrondis 46">
              <a:extLst>
                <a:ext uri="{FF2B5EF4-FFF2-40B4-BE49-F238E27FC236}">
                  <a16:creationId xmlns:a16="http://schemas.microsoft.com/office/drawing/2014/main" id="{F5EBE0FF-B4BC-4890-97C3-C3D4209E80D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DA5352B1-C468-4A41-A0CF-D5443925872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9" name="ZoneTexte 48">
              <a:extLst>
                <a:ext uri="{FF2B5EF4-FFF2-40B4-BE49-F238E27FC236}">
                  <a16:creationId xmlns:a16="http://schemas.microsoft.com/office/drawing/2014/main" id="{C87A2CF7-1FE5-43BE-845B-8DEBA445F31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1AC0729E-32D7-4E9B-BE29-5EB023AADF21}"/>
              </a:ext>
            </a:extLst>
          </p:cNvPr>
          <p:cNvGrpSpPr/>
          <p:nvPr/>
        </p:nvGrpSpPr>
        <p:grpSpPr>
          <a:xfrm rot="19737679">
            <a:off x="12468755" y="-2589800"/>
            <a:ext cx="1470025" cy="1481052"/>
            <a:chOff x="3081867" y="1557866"/>
            <a:chExt cx="1998133" cy="2013122"/>
          </a:xfrm>
        </p:grpSpPr>
        <p:sp>
          <p:nvSpPr>
            <p:cNvPr id="51" name="Rectangle : coins arrondis 50">
              <a:extLst>
                <a:ext uri="{FF2B5EF4-FFF2-40B4-BE49-F238E27FC236}">
                  <a16:creationId xmlns:a16="http://schemas.microsoft.com/office/drawing/2014/main" id="{49176398-CA53-491C-B9D0-29CD98E9E36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C4AC1FFB-18E2-4D75-ABCB-2702CA44B9F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</a:t>
              </a: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EEB86A32-C504-4CA7-B5A9-71BF1D7342D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6758EAE3-DAA7-4C85-941E-8465039FB51B}"/>
              </a:ext>
            </a:extLst>
          </p:cNvPr>
          <p:cNvGrpSpPr/>
          <p:nvPr/>
        </p:nvGrpSpPr>
        <p:grpSpPr>
          <a:xfrm rot="2681741">
            <a:off x="4075914" y="8978559"/>
            <a:ext cx="1470025" cy="1481053"/>
            <a:chOff x="3081867" y="1557866"/>
            <a:chExt cx="1998133" cy="2013123"/>
          </a:xfrm>
        </p:grpSpPr>
        <p:sp>
          <p:nvSpPr>
            <p:cNvPr id="55" name="Rectangle : coins arrondis 54">
              <a:extLst>
                <a:ext uri="{FF2B5EF4-FFF2-40B4-BE49-F238E27FC236}">
                  <a16:creationId xmlns:a16="http://schemas.microsoft.com/office/drawing/2014/main" id="{9C25F901-07C0-421A-94B2-C04C19B2F31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B51E6AB4-C577-40EA-9AE3-D1BC7241E89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E8CEF036-154B-4B8E-9D9C-630E305F9DC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sp>
        <p:nvSpPr>
          <p:cNvPr id="58" name="ZoneTexte 57">
            <a:extLst>
              <a:ext uri="{FF2B5EF4-FFF2-40B4-BE49-F238E27FC236}">
                <a16:creationId xmlns:a16="http://schemas.microsoft.com/office/drawing/2014/main" id="{192310AB-7064-42A4-A703-FFD5D54442C1}"/>
              </a:ext>
            </a:extLst>
          </p:cNvPr>
          <p:cNvSpPr txBox="1"/>
          <p:nvPr/>
        </p:nvSpPr>
        <p:spPr>
          <a:xfrm>
            <a:off x="1208944" y="4360102"/>
            <a:ext cx="9774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L’utilisation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Tkinter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à la place de </a:t>
            </a:r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nsi_ui</a:t>
            </a:r>
            <a:endParaRPr lang="es-AR" sz="4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817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D45AEACA-89C7-4404-9D81-CBD316AF0FCA}"/>
              </a:ext>
            </a:extLst>
          </p:cNvPr>
          <p:cNvGrpSpPr/>
          <p:nvPr/>
        </p:nvGrpSpPr>
        <p:grpSpPr>
          <a:xfrm>
            <a:off x="2077201" y="2692890"/>
            <a:ext cx="1470025" cy="1472220"/>
            <a:chOff x="3081867" y="1557866"/>
            <a:chExt cx="1998133" cy="2001117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65CBA62E-8474-4D9E-83A6-DA65A036ADA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D0EDC285-C113-4497-AEA1-F0C3ABA5413C}"/>
                </a:ext>
              </a:extLst>
            </p:cNvPr>
            <p:cNvSpPr txBox="1"/>
            <p:nvPr/>
          </p:nvSpPr>
          <p:spPr>
            <a:xfrm>
              <a:off x="3238719" y="1677564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M</a:t>
              </a:r>
            </a:p>
          </p:txBody>
        </p: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1452447F-90D0-4455-A3CA-DE070855D3D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9DB83677-C3E8-4C95-888C-83AC42A92AC1}"/>
              </a:ext>
            </a:extLst>
          </p:cNvPr>
          <p:cNvGrpSpPr/>
          <p:nvPr/>
        </p:nvGrpSpPr>
        <p:grpSpPr>
          <a:xfrm rot="165113">
            <a:off x="3622833" y="2692890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C5A6990B-84DF-49E3-937C-7695C15A5B0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F8D796F-9217-44F9-81CD-B16FA37E597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6D3FEE24-F8B6-47C3-91E0-61909820CB8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25F3668A-4572-490D-AE72-71CE15CBBE70}"/>
              </a:ext>
            </a:extLst>
          </p:cNvPr>
          <p:cNvGrpSpPr/>
          <p:nvPr/>
        </p:nvGrpSpPr>
        <p:grpSpPr>
          <a:xfrm>
            <a:off x="6705657" y="2692890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BA8037D0-C91B-4880-8CE5-413F98570B0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7DA6E5A0-C9D4-48A6-B660-F9D53B48799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523C1827-E6E7-457F-98D5-A22EEB03C64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9C254E5A-F9DD-47AC-9431-18F7521D49CA}"/>
              </a:ext>
            </a:extLst>
          </p:cNvPr>
          <p:cNvGrpSpPr/>
          <p:nvPr/>
        </p:nvGrpSpPr>
        <p:grpSpPr>
          <a:xfrm rot="281018">
            <a:off x="8272308" y="2736670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F815D87C-16B3-4B95-9FC1-CBD0DD7D76A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3E747FE3-3CC1-4CE4-8D8C-E865C4E2080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8548B22D-3E96-4086-A1FE-DA902DA18EB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2A8FD77D-8FAF-49D9-97E2-CE073DAF97EE}"/>
              </a:ext>
            </a:extLst>
          </p:cNvPr>
          <p:cNvGrpSpPr/>
          <p:nvPr/>
        </p:nvGrpSpPr>
        <p:grpSpPr>
          <a:xfrm>
            <a:off x="5167990" y="2692890"/>
            <a:ext cx="1470025" cy="1481053"/>
            <a:chOff x="3081867" y="1557866"/>
            <a:chExt cx="1998133" cy="2013123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332E1192-F5E7-42C5-9953-C3B70F94D87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E53983BE-3BA3-48AF-BC85-32BECFD802DE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72246559-9463-49D4-8E58-C7A85592785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1236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87C80AF-16BD-4E6E-A924-96337861B19E}"/>
              </a:ext>
            </a:extLst>
          </p:cNvPr>
          <p:cNvSpPr txBox="1"/>
          <p:nvPr/>
        </p:nvSpPr>
        <p:spPr>
          <a:xfrm>
            <a:off x="279401" y="0"/>
            <a:ext cx="48852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Sommaire</a:t>
            </a:r>
            <a:r>
              <a:rPr lang="es-AR" sz="66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: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243349C7-B5A6-4B9A-A981-85D4879BDCDC}"/>
              </a:ext>
            </a:extLst>
          </p:cNvPr>
          <p:cNvSpPr txBox="1"/>
          <p:nvPr/>
        </p:nvSpPr>
        <p:spPr>
          <a:xfrm>
            <a:off x="2056342" y="1871133"/>
            <a:ext cx="62166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44C9029-7A1F-47D0-B14F-5AE85A3C3D6D}"/>
              </a:ext>
            </a:extLst>
          </p:cNvPr>
          <p:cNvSpPr txBox="1"/>
          <p:nvPr/>
        </p:nvSpPr>
        <p:spPr>
          <a:xfrm>
            <a:off x="2056341" y="3256570"/>
            <a:ext cx="68262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971CDF92-E2A4-48B0-BB0D-421F0C401DF1}"/>
              </a:ext>
            </a:extLst>
          </p:cNvPr>
          <p:cNvSpPr txBox="1"/>
          <p:nvPr/>
        </p:nvSpPr>
        <p:spPr>
          <a:xfrm>
            <a:off x="2056341" y="4573705"/>
            <a:ext cx="68262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6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66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6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04FB7A36-EDD9-45AC-928E-62C9847B815C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52" name="Rectangle : coins arrondis 51">
              <a:extLst>
                <a:ext uri="{FF2B5EF4-FFF2-40B4-BE49-F238E27FC236}">
                  <a16:creationId xmlns:a16="http://schemas.microsoft.com/office/drawing/2014/main" id="{76C2B986-E683-49FA-A94E-2165B4976796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F3247BDD-CAA4-4044-8DCA-444DE571A4A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91C7D9AF-3A43-45DD-A717-D935B873DA9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54766F40-513D-48F6-8353-622982B145A8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56" name="Rectangle : coins arrondis 55">
              <a:extLst>
                <a:ext uri="{FF2B5EF4-FFF2-40B4-BE49-F238E27FC236}">
                  <a16:creationId xmlns:a16="http://schemas.microsoft.com/office/drawing/2014/main" id="{47A96358-5052-464F-A90B-4E7B465C582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E8A32876-5B99-44E5-A718-5CBA3CC1969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id="{934A9483-974E-443B-91D3-EB6B7C41952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2691CB18-A630-4E47-9CD5-7E8427BA9CDC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60" name="Rectangle : coins arrondis 59">
              <a:extLst>
                <a:ext uri="{FF2B5EF4-FFF2-40B4-BE49-F238E27FC236}">
                  <a16:creationId xmlns:a16="http://schemas.microsoft.com/office/drawing/2014/main" id="{FEC9E81A-89A1-45EB-BD4D-82C8CBFA045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09DC5873-EB38-49BB-BC95-D7C2D5F2597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62" name="ZoneTexte 61">
              <a:extLst>
                <a:ext uri="{FF2B5EF4-FFF2-40B4-BE49-F238E27FC236}">
                  <a16:creationId xmlns:a16="http://schemas.microsoft.com/office/drawing/2014/main" id="{F91EF7C1-6D97-46EA-9AA3-F3C6283555C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78D1A3FA-4F60-4A40-A3C3-F4852C2AED67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64" name="Rectangle : coins arrondis 63">
              <a:extLst>
                <a:ext uri="{FF2B5EF4-FFF2-40B4-BE49-F238E27FC236}">
                  <a16:creationId xmlns:a16="http://schemas.microsoft.com/office/drawing/2014/main" id="{FC95367C-A680-4BD7-A614-A2278EF6277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0A372F84-7179-435D-9614-E7613124CAB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A0C8D447-FC21-45B3-BC1E-984D158F43A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C5918F9E-36DA-417F-AC59-CBCB474496D8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68" name="Rectangle : coins arrondis 67">
              <a:extLst>
                <a:ext uri="{FF2B5EF4-FFF2-40B4-BE49-F238E27FC236}">
                  <a16:creationId xmlns:a16="http://schemas.microsoft.com/office/drawing/2014/main" id="{096E18A1-C831-4CCD-9903-0515673E162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69" name="ZoneTexte 68">
              <a:extLst>
                <a:ext uri="{FF2B5EF4-FFF2-40B4-BE49-F238E27FC236}">
                  <a16:creationId xmlns:a16="http://schemas.microsoft.com/office/drawing/2014/main" id="{D0F7B226-FA9D-4DFF-85C0-F00BBDA4123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349BAFD2-5C0D-466B-B885-9477CF34172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969BC94A-7AE9-44E3-9C74-CFA289A17706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72" name="Rectangle : coins arrondis 71">
              <a:extLst>
                <a:ext uri="{FF2B5EF4-FFF2-40B4-BE49-F238E27FC236}">
                  <a16:creationId xmlns:a16="http://schemas.microsoft.com/office/drawing/2014/main" id="{B4A40EFF-5B98-415E-AC38-4FA7DAC2895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73" name="ZoneTexte 72">
              <a:extLst>
                <a:ext uri="{FF2B5EF4-FFF2-40B4-BE49-F238E27FC236}">
                  <a16:creationId xmlns:a16="http://schemas.microsoft.com/office/drawing/2014/main" id="{5577F39F-1470-4B0F-A3D5-CE6C9D904DB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74" name="ZoneTexte 73">
              <a:extLst>
                <a:ext uri="{FF2B5EF4-FFF2-40B4-BE49-F238E27FC236}">
                  <a16:creationId xmlns:a16="http://schemas.microsoft.com/office/drawing/2014/main" id="{5C86396C-6EE1-46CB-8D81-B0442813831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8D618BC5-B5FE-466C-AB40-E2E2FF1D3D5F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07217630-FC3C-4167-AC48-6CC5F39EC55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77" name="ZoneTexte 76">
              <a:extLst>
                <a:ext uri="{FF2B5EF4-FFF2-40B4-BE49-F238E27FC236}">
                  <a16:creationId xmlns:a16="http://schemas.microsoft.com/office/drawing/2014/main" id="{90428C8B-662C-44B2-AA58-1F07797841A0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8AABED5A-D478-4575-A840-52229BC6ECB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95015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D80A2B0-3489-4AB3-86C4-97175E6DF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733" y="2607733"/>
            <a:ext cx="1642534" cy="164253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3A650E9-58A8-402A-B3C9-4CEBFD8054AD}"/>
              </a:ext>
            </a:extLst>
          </p:cNvPr>
          <p:cNvSpPr txBox="1"/>
          <p:nvPr/>
        </p:nvSpPr>
        <p:spPr>
          <a:xfrm>
            <a:off x="3801167" y="4197257"/>
            <a:ext cx="488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Scrabble.py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0A8BFE64-BE54-4B2F-913B-9BC5DA173F0A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5EDD2AF4-B5CB-4561-A59F-274920CF5C5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23DA9F28-99E6-42EA-8313-DA90A673ED6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E00A5291-62A6-45C9-82C3-65E8266E28F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743DEC16-C8E2-4019-95BE-93D85474E421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47307D94-E70E-472A-AD02-E1844F11F6B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2DD92675-26BA-4B42-83CD-9FD6C44EC88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FFF7B12A-1DB1-4034-A4A1-6412AEF77E3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5796E0D0-4D4F-4E6D-A99A-FA6EB7B9B53D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56ADBF87-75A4-4DBC-B30B-D39DB200411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098D164-9460-46C5-9555-EA62A215846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05D5817A-9F48-4E40-8C16-E1706AE0B805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0BF557CD-AD68-4F79-B8E4-15D4803447FB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596F78F1-6682-49A0-8486-C9FB6FE5126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D711A547-18E3-4A1D-A44D-9459ECB65C0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62EF52B-5F01-42B5-B25E-B51234087DC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D1F8E22A-CC97-45DB-965C-D57AF800ED42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0C336805-6679-4206-ABF3-7BCADB36A22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9029623A-719B-409C-8726-4581EB882F1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373119BF-2B16-4BCD-9575-A00AD267012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AA3E713E-E2C7-410D-BD95-FC909890AD9B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8597A06F-8EED-456E-B82F-CB4F464E9FC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4F30378E-12F9-4F0E-82E7-7423A48D5BC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A891CA16-9123-427E-AF8A-F79D179C43C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5D2BBC77-2D7C-4C61-9A7A-460A177A75E6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A507C535-2316-4FF9-B905-D163C26498B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7E0CDC5A-F8CA-43A0-BF91-0DEE48ADDFD9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D376F51-EF80-4BF5-988B-1EB43EE0B45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19B6FDCD-4E22-42E3-95B8-8B5BEEB5D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782" y="-4314221"/>
            <a:ext cx="1126435" cy="1126435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47BEBB87-98BB-4FEC-BE32-2C6606FF7813}"/>
              </a:ext>
            </a:extLst>
          </p:cNvPr>
          <p:cNvSpPr txBox="1"/>
          <p:nvPr/>
        </p:nvSpPr>
        <p:spPr>
          <a:xfrm>
            <a:off x="3653365" y="-3364298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0BA7042F-FFF1-4923-8892-DE797A164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1995" y="8137237"/>
            <a:ext cx="1126435" cy="1126435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1677D4C5-C327-435E-B6C2-180642DFD2D5}"/>
              </a:ext>
            </a:extLst>
          </p:cNvPr>
          <p:cNvSpPr txBox="1"/>
          <p:nvPr/>
        </p:nvSpPr>
        <p:spPr>
          <a:xfrm>
            <a:off x="11602578" y="9087160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3" name="Image 42">
            <a:extLst>
              <a:ext uri="{FF2B5EF4-FFF2-40B4-BE49-F238E27FC236}">
                <a16:creationId xmlns:a16="http://schemas.microsoft.com/office/drawing/2014/main" id="{6A181211-40F2-4EF0-A4C3-2BB676316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20689" y="8003444"/>
            <a:ext cx="1126435" cy="1126435"/>
          </a:xfrm>
          <a:prstGeom prst="rect">
            <a:avLst/>
          </a:prstGeom>
        </p:spPr>
      </p:pic>
      <p:sp>
        <p:nvSpPr>
          <p:cNvPr id="44" name="ZoneTexte 43">
            <a:extLst>
              <a:ext uri="{FF2B5EF4-FFF2-40B4-BE49-F238E27FC236}">
                <a16:creationId xmlns:a16="http://schemas.microsoft.com/office/drawing/2014/main" id="{CFC7B65D-F016-40F5-B168-935449216D3A}"/>
              </a:ext>
            </a:extLst>
          </p:cNvPr>
          <p:cNvSpPr txBox="1"/>
          <p:nvPr/>
        </p:nvSpPr>
        <p:spPr>
          <a:xfrm>
            <a:off x="-4500106" y="8953367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304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D80A2B0-3489-4AB3-86C4-97175E6DF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733" y="2607733"/>
            <a:ext cx="1642534" cy="164253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3A650E9-58A8-402A-B3C9-4CEBFD8054AD}"/>
              </a:ext>
            </a:extLst>
          </p:cNvPr>
          <p:cNvSpPr txBox="1"/>
          <p:nvPr/>
        </p:nvSpPr>
        <p:spPr>
          <a:xfrm>
            <a:off x="3801167" y="4197257"/>
            <a:ext cx="488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Scrabble.py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10E4901-0B3D-447B-88F3-7ED942CE0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782" y="177431"/>
            <a:ext cx="1126435" cy="112643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AC1B6EE-A933-4FC9-8DB1-012914AA8DB4}"/>
              </a:ext>
            </a:extLst>
          </p:cNvPr>
          <p:cNvSpPr txBox="1"/>
          <p:nvPr/>
        </p:nvSpPr>
        <p:spPr>
          <a:xfrm>
            <a:off x="3653365" y="1127354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2E9AC8D-9045-4F43-A007-A07C4608F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6684" y="4651687"/>
            <a:ext cx="1126435" cy="11264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8093A2C-320C-4B97-B1A9-BFE06FAC2E27}"/>
              </a:ext>
            </a:extLst>
          </p:cNvPr>
          <p:cNvSpPr txBox="1"/>
          <p:nvPr/>
        </p:nvSpPr>
        <p:spPr>
          <a:xfrm>
            <a:off x="6917267" y="5601610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063B4C1-36BB-4ECC-B960-C622A724D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321" y="4780723"/>
            <a:ext cx="1126435" cy="112643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73E1CA7-D701-4954-80E4-B69ABAAF516A}"/>
              </a:ext>
            </a:extLst>
          </p:cNvPr>
          <p:cNvSpPr txBox="1"/>
          <p:nvPr/>
        </p:nvSpPr>
        <p:spPr>
          <a:xfrm>
            <a:off x="843904" y="5730646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74FE27B5-E478-4B79-947E-A09ECD49C873}"/>
              </a:ext>
            </a:extLst>
          </p:cNvPr>
          <p:cNvCxnSpPr/>
          <p:nvPr/>
        </p:nvCxnSpPr>
        <p:spPr>
          <a:xfrm flipH="1">
            <a:off x="4184374" y="4780723"/>
            <a:ext cx="516835" cy="29817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A29BCF96-BEE5-4BCE-AEFD-5CC99A722153}"/>
              </a:ext>
            </a:extLst>
          </p:cNvPr>
          <p:cNvCxnSpPr>
            <a:cxnSpLocks/>
          </p:cNvCxnSpPr>
          <p:nvPr/>
        </p:nvCxnSpPr>
        <p:spPr>
          <a:xfrm>
            <a:off x="7749211" y="4591106"/>
            <a:ext cx="733931" cy="33870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E269C4E-76E4-44DA-9E1B-30D98BDB24E6}"/>
              </a:ext>
            </a:extLst>
          </p:cNvPr>
          <p:cNvCxnSpPr>
            <a:cxnSpLocks/>
          </p:cNvCxnSpPr>
          <p:nvPr/>
        </p:nvCxnSpPr>
        <p:spPr>
          <a:xfrm flipV="1">
            <a:off x="6095998" y="1681352"/>
            <a:ext cx="0" cy="66414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813019C9-B447-493D-98B1-1185F14DD044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18" name="Rectangle : coins arrondis 17">
              <a:extLst>
                <a:ext uri="{FF2B5EF4-FFF2-40B4-BE49-F238E27FC236}">
                  <a16:creationId xmlns:a16="http://schemas.microsoft.com/office/drawing/2014/main" id="{2AB58CB4-1764-4B51-99E4-DF2FCB47B53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EFB30A68-C538-42A7-857E-2F008FFB70B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20" name="ZoneTexte 19">
              <a:extLst>
                <a:ext uri="{FF2B5EF4-FFF2-40B4-BE49-F238E27FC236}">
                  <a16:creationId xmlns:a16="http://schemas.microsoft.com/office/drawing/2014/main" id="{910FEB3A-5501-4DFB-B525-F9C28F5834B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A76F5A4D-DF41-4985-BDC0-A15FFC3710A3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772C8C6F-DDE0-49FE-A595-CA64EA848AA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C01C661C-ED94-417A-9E50-BF1B5C632D0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1E84C1D9-71EF-464C-8A73-259942531EE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837713D1-778B-41B8-8FF0-21DD9A2C044C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D58AD048-4E25-4081-A652-411E8E5F108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F808CC54-9973-4F4C-ADB3-E445D30502C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072EE7D-325E-4743-883B-172090A73B9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04E4D5B5-253D-4AAA-B998-BEDB9BBF1B15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9AD935D1-0E8A-426E-9AA9-88A2C9A584A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2C6C6542-C016-480D-8AD7-0B295F7DC4D5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297EC9A5-4155-420B-BF4D-D211E7E849D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7D6F4933-8A72-4917-8F76-959B51A1AA59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42" name="Rectangle : coins arrondis 41">
              <a:extLst>
                <a:ext uri="{FF2B5EF4-FFF2-40B4-BE49-F238E27FC236}">
                  <a16:creationId xmlns:a16="http://schemas.microsoft.com/office/drawing/2014/main" id="{C7022A8D-432E-446B-8752-A501E59BF3A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DF3E02F9-861A-4E8E-833C-22AA3505A2E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41A14526-396D-4BCE-8E69-ECCA242461DD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1A5F3CD7-82C5-44EF-8EC1-8941A85BB708}"/>
              </a:ext>
            </a:extLst>
          </p:cNvPr>
          <p:cNvGrpSpPr/>
          <p:nvPr/>
        </p:nvGrpSpPr>
        <p:grpSpPr>
          <a:xfrm rot="1944204">
            <a:off x="8535744" y="8574590"/>
            <a:ext cx="1470025" cy="1481052"/>
            <a:chOff x="3081867" y="1557866"/>
            <a:chExt cx="1998133" cy="2013122"/>
          </a:xfrm>
        </p:grpSpPr>
        <p:sp>
          <p:nvSpPr>
            <p:cNvPr id="46" name="Rectangle : coins arrondis 45">
              <a:extLst>
                <a:ext uri="{FF2B5EF4-FFF2-40B4-BE49-F238E27FC236}">
                  <a16:creationId xmlns:a16="http://schemas.microsoft.com/office/drawing/2014/main" id="{E56D0F07-864B-4EDA-9F0A-59E0CECE45E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C3D6ED46-BF08-416B-A896-0E090B76BB2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42FF7E8B-071A-4AFF-B290-91D84EF432A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FD7768FB-4B4C-4BF0-971D-40AA77F9085F}"/>
              </a:ext>
            </a:extLst>
          </p:cNvPr>
          <p:cNvGrpSpPr/>
          <p:nvPr/>
        </p:nvGrpSpPr>
        <p:grpSpPr>
          <a:xfrm rot="1743165">
            <a:off x="1145257" y="9337257"/>
            <a:ext cx="1470025" cy="1481052"/>
            <a:chOff x="3081867" y="1557866"/>
            <a:chExt cx="1998133" cy="2013122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B3F2C98F-76C4-44CF-9CE0-08B9F37A919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F3D8FADC-A6F1-4D04-8970-7D8A7F98BF36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6B0FF252-5960-4581-8544-932BDFB1598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9048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D80A2B0-3489-4AB3-86C4-97175E6DF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733" y="2607733"/>
            <a:ext cx="1642534" cy="164253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3A650E9-58A8-402A-B3C9-4CEBFD8054AD}"/>
              </a:ext>
            </a:extLst>
          </p:cNvPr>
          <p:cNvSpPr txBox="1"/>
          <p:nvPr/>
        </p:nvSpPr>
        <p:spPr>
          <a:xfrm>
            <a:off x="3801167" y="4197257"/>
            <a:ext cx="4885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Scrabble.py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10E4901-0B3D-447B-88F3-7ED942CE0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782" y="177431"/>
            <a:ext cx="1126435" cy="112643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0AC1B6EE-A933-4FC9-8DB1-012914AA8DB4}"/>
              </a:ext>
            </a:extLst>
          </p:cNvPr>
          <p:cNvSpPr txBox="1"/>
          <p:nvPr/>
        </p:nvSpPr>
        <p:spPr>
          <a:xfrm>
            <a:off x="3653365" y="1127354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2E9AC8D-9045-4F43-A007-A07C4608F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6684" y="4651687"/>
            <a:ext cx="1126435" cy="112643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8093A2C-320C-4B97-B1A9-BFE06FAC2E27}"/>
              </a:ext>
            </a:extLst>
          </p:cNvPr>
          <p:cNvSpPr txBox="1"/>
          <p:nvPr/>
        </p:nvSpPr>
        <p:spPr>
          <a:xfrm>
            <a:off x="6917267" y="5601610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Roméo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Huynh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063B4C1-36BB-4ECC-B960-C622A724D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321" y="4780723"/>
            <a:ext cx="1126435" cy="112643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73E1CA7-D701-4954-80E4-B69ABAAF516A}"/>
              </a:ext>
            </a:extLst>
          </p:cNvPr>
          <p:cNvSpPr txBox="1"/>
          <p:nvPr/>
        </p:nvSpPr>
        <p:spPr>
          <a:xfrm>
            <a:off x="843904" y="5730646"/>
            <a:ext cx="48852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Raphaëlle</a:t>
            </a:r>
            <a:r>
              <a:rPr lang="es-AR" sz="3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3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Rives</a:t>
            </a:r>
            <a:endParaRPr lang="es-AR" sz="3000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74FE27B5-E478-4B79-947E-A09ECD49C873}"/>
              </a:ext>
            </a:extLst>
          </p:cNvPr>
          <p:cNvCxnSpPr/>
          <p:nvPr/>
        </p:nvCxnSpPr>
        <p:spPr>
          <a:xfrm flipH="1">
            <a:off x="4184374" y="4780723"/>
            <a:ext cx="516835" cy="29817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A29BCF96-BEE5-4BCE-AEFD-5CC99A722153}"/>
              </a:ext>
            </a:extLst>
          </p:cNvPr>
          <p:cNvCxnSpPr>
            <a:cxnSpLocks/>
          </p:cNvCxnSpPr>
          <p:nvPr/>
        </p:nvCxnSpPr>
        <p:spPr>
          <a:xfrm>
            <a:off x="7749211" y="4591106"/>
            <a:ext cx="733931" cy="33870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E269C4E-76E4-44DA-9E1B-30D98BDB24E6}"/>
              </a:ext>
            </a:extLst>
          </p:cNvPr>
          <p:cNvCxnSpPr>
            <a:cxnSpLocks/>
          </p:cNvCxnSpPr>
          <p:nvPr/>
        </p:nvCxnSpPr>
        <p:spPr>
          <a:xfrm flipV="1">
            <a:off x="6095998" y="1681352"/>
            <a:ext cx="0" cy="66414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EA63FC23-8FD8-48EC-BD8C-613B69B49D59}"/>
              </a:ext>
            </a:extLst>
          </p:cNvPr>
          <p:cNvCxnSpPr>
            <a:cxnSpLocks/>
          </p:cNvCxnSpPr>
          <p:nvPr/>
        </p:nvCxnSpPr>
        <p:spPr>
          <a:xfrm flipV="1">
            <a:off x="3385929" y="1818861"/>
            <a:ext cx="1712845" cy="2659868"/>
          </a:xfrm>
          <a:prstGeom prst="straightConnector1">
            <a:avLst/>
          </a:prstGeom>
          <a:ln w="38100">
            <a:solidFill>
              <a:schemeClr val="bg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D943A811-CFB8-4951-A6E7-DE9FCD020616}"/>
              </a:ext>
            </a:extLst>
          </p:cNvPr>
          <p:cNvCxnSpPr>
            <a:cxnSpLocks/>
          </p:cNvCxnSpPr>
          <p:nvPr/>
        </p:nvCxnSpPr>
        <p:spPr>
          <a:xfrm flipH="1" flipV="1">
            <a:off x="7404652" y="1681352"/>
            <a:ext cx="1955248" cy="2797377"/>
          </a:xfrm>
          <a:prstGeom prst="straightConnector1">
            <a:avLst/>
          </a:prstGeom>
          <a:ln w="38100">
            <a:solidFill>
              <a:schemeClr val="bg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6FB99C26-4169-491E-8886-7AEE5463F4B2}"/>
              </a:ext>
            </a:extLst>
          </p:cNvPr>
          <p:cNvCxnSpPr>
            <a:cxnSpLocks/>
          </p:cNvCxnSpPr>
          <p:nvPr/>
        </p:nvCxnSpPr>
        <p:spPr>
          <a:xfrm flipH="1" flipV="1">
            <a:off x="4866795" y="5968893"/>
            <a:ext cx="3192072" cy="24884"/>
          </a:xfrm>
          <a:prstGeom prst="straightConnector1">
            <a:avLst/>
          </a:prstGeom>
          <a:ln w="38100">
            <a:solidFill>
              <a:schemeClr val="bg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807FE033-3E9A-44E1-BCE3-23A2BAE8BC91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714E91BF-A8CD-40F7-9ED6-30367831BCA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242BE7CB-CB05-4DD0-AF5C-E6CBA1D9BDA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47A2A29F-9456-4C4A-B8B2-5EC11E12E61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66DDC0D7-A02F-4B9E-84AD-6E9181E94A26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E69DDCCB-62B3-4CF9-A8B6-1D5C2B00907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B1475BDC-D1A1-4F2D-8D03-C2667EFE413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B9ED8159-08BC-445A-B952-5DD2827CB40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A41CBACD-B285-418B-BE4B-93033BE8ED45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B3E3414A-661A-4FED-A37F-2BBD625C875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15E8B02C-AF76-4AAC-8A96-9B1BC7D32CA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C389FB60-7967-4BFD-A3F9-84A1738DDDA6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4F5732CD-FD4C-4C23-A132-4826BDBA0FAA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42" name="Rectangle : coins arrondis 41">
              <a:extLst>
                <a:ext uri="{FF2B5EF4-FFF2-40B4-BE49-F238E27FC236}">
                  <a16:creationId xmlns:a16="http://schemas.microsoft.com/office/drawing/2014/main" id="{BCB84B26-654B-426A-A405-A594703E2178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25AB1149-DAF7-4C08-A173-0C13E79B2172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07A01413-8D5A-4237-936C-C8548A220F6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7692CADC-A2B0-46D9-9ED1-C734EB507426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46" name="Rectangle : coins arrondis 45">
              <a:extLst>
                <a:ext uri="{FF2B5EF4-FFF2-40B4-BE49-F238E27FC236}">
                  <a16:creationId xmlns:a16="http://schemas.microsoft.com/office/drawing/2014/main" id="{4AFB94A8-0353-4F89-88B8-B2D402E7B47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8DF1A5CA-9D93-4670-B14A-D6AA52A87D2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09AD1970-BAC1-445B-8883-39D093785CE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6960F183-035F-4786-A989-2F0086858C6D}"/>
              </a:ext>
            </a:extLst>
          </p:cNvPr>
          <p:cNvGrpSpPr/>
          <p:nvPr/>
        </p:nvGrpSpPr>
        <p:grpSpPr>
          <a:xfrm rot="1944204">
            <a:off x="8535744" y="8574590"/>
            <a:ext cx="1470025" cy="1481052"/>
            <a:chOff x="3081867" y="1557866"/>
            <a:chExt cx="1998133" cy="2013122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EDA1FD81-AE4F-4F71-BBF8-4B7330BA761F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50E61C4F-8DA2-4D5F-9B4D-493C6ABEF9D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52" name="ZoneTexte 51">
              <a:extLst>
                <a:ext uri="{FF2B5EF4-FFF2-40B4-BE49-F238E27FC236}">
                  <a16:creationId xmlns:a16="http://schemas.microsoft.com/office/drawing/2014/main" id="{8A4D3259-A4CA-469C-979B-A998BAB81D53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46674DF9-3D3A-4AFE-B315-40ACAF385E3D}"/>
              </a:ext>
            </a:extLst>
          </p:cNvPr>
          <p:cNvGrpSpPr/>
          <p:nvPr/>
        </p:nvGrpSpPr>
        <p:grpSpPr>
          <a:xfrm rot="1743165">
            <a:off x="1145257" y="9337257"/>
            <a:ext cx="1470025" cy="1481052"/>
            <a:chOff x="3081867" y="1557866"/>
            <a:chExt cx="1998133" cy="2013122"/>
          </a:xfrm>
        </p:grpSpPr>
        <p:sp>
          <p:nvSpPr>
            <p:cNvPr id="54" name="Rectangle : coins arrondis 53">
              <a:extLst>
                <a:ext uri="{FF2B5EF4-FFF2-40B4-BE49-F238E27FC236}">
                  <a16:creationId xmlns:a16="http://schemas.microsoft.com/office/drawing/2014/main" id="{3E6E59EE-F227-4017-BA1D-C94CCDCFDF4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DE7760C6-5FDA-47D9-87CE-92274597A0F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56" name="ZoneTexte 55">
              <a:extLst>
                <a:ext uri="{FF2B5EF4-FFF2-40B4-BE49-F238E27FC236}">
                  <a16:creationId xmlns:a16="http://schemas.microsoft.com/office/drawing/2014/main" id="{AFB1A61B-C4B9-4249-8032-7A9E79547D0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9044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0EC07D-0822-4412-B427-64E97AF9200B}"/>
              </a:ext>
            </a:extLst>
          </p:cNvPr>
          <p:cNvSpPr txBox="1"/>
          <p:nvPr/>
        </p:nvSpPr>
        <p:spPr>
          <a:xfrm>
            <a:off x="4295086" y="1377488"/>
            <a:ext cx="3843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Ajout_score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D86ECA13-8870-47AF-AEB4-72A063531176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22" name="Rectangle : coins arrondis 21">
              <a:extLst>
                <a:ext uri="{FF2B5EF4-FFF2-40B4-BE49-F238E27FC236}">
                  <a16:creationId xmlns:a16="http://schemas.microsoft.com/office/drawing/2014/main" id="{54057588-40F8-49CB-AD42-D02D4454706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E3BA7C26-BB3C-459F-A70D-99635572141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10BC57F7-634C-41CF-955C-6CE29F31FAF1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B8C1C546-BE67-43CE-B6FD-460A0DE80175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72348F04-BAB7-44AC-AE02-B56BC141C4A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1D1739B7-91C9-4DA4-9BC1-DDEE9C89B7B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1611523-BD93-4C85-89EC-450F0361B109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F2779C66-AD3C-4E25-8AA9-5FA017491074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35DF332B-CC17-459C-AF62-3EB074C7B83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E600BFF2-5798-4C97-A067-1D7DBCEBB22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8DA95DA9-3291-43FF-9274-CD655D82BAD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1A2E5E3C-CF1E-48F5-9AB1-A789DE406D98}"/>
              </a:ext>
            </a:extLst>
          </p:cNvPr>
          <p:cNvGrpSpPr/>
          <p:nvPr/>
        </p:nvGrpSpPr>
        <p:grpSpPr>
          <a:xfrm rot="21419186">
            <a:off x="3308833" y="6178326"/>
            <a:ext cx="1470025" cy="1481052"/>
            <a:chOff x="3081867" y="1557866"/>
            <a:chExt cx="1998133" cy="201312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306B31F5-0233-45B6-84C8-5E554814633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9905C099-7F93-4BB3-B4E4-C71BA588B14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63B943F2-6ACC-4353-ADF6-575039B014BC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613FBFF-84E9-4B14-8D3E-846084655F4E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0DFC7EBE-DA56-4079-882C-8BE7144A7257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CD1F8681-79C5-477D-A3BE-51902E1840B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07890EE9-0205-41F7-B9CE-ECFCA4A9B7A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0C3B65F2-341E-478E-A384-C9F00A25FF15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42" name="Rectangle : coins arrondis 41">
              <a:extLst>
                <a:ext uri="{FF2B5EF4-FFF2-40B4-BE49-F238E27FC236}">
                  <a16:creationId xmlns:a16="http://schemas.microsoft.com/office/drawing/2014/main" id="{B2E112E3-DE4D-45B6-B83F-2DE9766F687C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3" name="ZoneTexte 42">
              <a:extLst>
                <a:ext uri="{FF2B5EF4-FFF2-40B4-BE49-F238E27FC236}">
                  <a16:creationId xmlns:a16="http://schemas.microsoft.com/office/drawing/2014/main" id="{14A41B85-EE6A-4FC8-86F8-3899D6F2B3E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9C280B68-CF51-47CE-84FB-7C65FE892A8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AF992361-CAD3-44A1-930A-19FDE9AC61D6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46" name="Rectangle : coins arrondis 45">
              <a:extLst>
                <a:ext uri="{FF2B5EF4-FFF2-40B4-BE49-F238E27FC236}">
                  <a16:creationId xmlns:a16="http://schemas.microsoft.com/office/drawing/2014/main" id="{C04C547C-F2F8-44BB-95D7-8B1AD97657E0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7" name="ZoneTexte 46">
              <a:extLst>
                <a:ext uri="{FF2B5EF4-FFF2-40B4-BE49-F238E27FC236}">
                  <a16:creationId xmlns:a16="http://schemas.microsoft.com/office/drawing/2014/main" id="{D4FD92CD-496B-4A6F-919D-97355C5A1DDB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816E5978-D93A-45F0-947A-2DC37BFD3B2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49" name="Image 48">
            <a:extLst>
              <a:ext uri="{FF2B5EF4-FFF2-40B4-BE49-F238E27FC236}">
                <a16:creationId xmlns:a16="http://schemas.microsoft.com/office/drawing/2014/main" id="{65E27719-F7BA-448A-B6DC-1E2287BB2A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918" y="2313737"/>
            <a:ext cx="5852850" cy="3032530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5845E995-AA50-44A5-9FFB-691FAB9C0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909" y="8480426"/>
            <a:ext cx="6357594" cy="10447300"/>
          </a:xfrm>
          <a:prstGeom prst="rect">
            <a:avLst/>
          </a:prstGeom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4922DE89-0751-4999-BE05-DC787CE37F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40" y="-11415472"/>
            <a:ext cx="6357594" cy="1044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64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0EC07D-0822-4412-B427-64E97AF9200B}"/>
              </a:ext>
            </a:extLst>
          </p:cNvPr>
          <p:cNvSpPr txBox="1"/>
          <p:nvPr/>
        </p:nvSpPr>
        <p:spPr>
          <a:xfrm>
            <a:off x="1349353" y="1020742"/>
            <a:ext cx="3843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Scoreboard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6A15E80D-41D6-43A4-93F1-6855AF6FE9CE}"/>
              </a:ext>
            </a:extLst>
          </p:cNvPr>
          <p:cNvGrpSpPr/>
          <p:nvPr/>
        </p:nvGrpSpPr>
        <p:grpSpPr>
          <a:xfrm rot="1552842">
            <a:off x="-3286985" y="1964141"/>
            <a:ext cx="1470025" cy="1481052"/>
            <a:chOff x="3081867" y="1557866"/>
            <a:chExt cx="1998133" cy="2013122"/>
          </a:xfrm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95B0A3CC-A864-4A81-92B5-98760B40429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88FC9376-E809-46D7-B585-80EB3153B00A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EEAFC6A-ACD2-4D7E-A390-26E532CB9B5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EB86E47E-75E8-4BE7-A6A4-1F8BE70E49EA}"/>
              </a:ext>
            </a:extLst>
          </p:cNvPr>
          <p:cNvGrpSpPr/>
          <p:nvPr/>
        </p:nvGrpSpPr>
        <p:grpSpPr>
          <a:xfrm rot="20789567">
            <a:off x="8535744" y="6149278"/>
            <a:ext cx="1470025" cy="1481052"/>
            <a:chOff x="3081867" y="1557866"/>
            <a:chExt cx="1998133" cy="2013122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91F05CA0-F100-4F76-B8A6-6569900AFD7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80345DD-F870-41F5-A724-BC06A418CC7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48B818FE-4FB5-4998-B134-0AEB3C9D13A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927704D0-E67E-4218-B76B-65683503FAA1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3EECAEB7-4CD9-43FB-B058-1990FE6780C4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C1C804DF-B0B3-499F-A405-0C18AF27A2D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4775ACA0-A9F4-4845-B644-A98A404A11C7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pic>
        <p:nvPicPr>
          <p:cNvPr id="37" name="Image 36">
            <a:extLst>
              <a:ext uri="{FF2B5EF4-FFF2-40B4-BE49-F238E27FC236}">
                <a16:creationId xmlns:a16="http://schemas.microsoft.com/office/drawing/2014/main" id="{4111EBC0-A7B8-4105-A95E-3FE05C2B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909" y="2041591"/>
            <a:ext cx="6357594" cy="10447300"/>
          </a:xfrm>
          <a:prstGeom prst="rect">
            <a:avLst/>
          </a:prstGeom>
        </p:spPr>
      </p:pic>
      <p:grpSp>
        <p:nvGrpSpPr>
          <p:cNvPr id="19" name="Groupe 18">
            <a:extLst>
              <a:ext uri="{FF2B5EF4-FFF2-40B4-BE49-F238E27FC236}">
                <a16:creationId xmlns:a16="http://schemas.microsoft.com/office/drawing/2014/main" id="{690180E3-F6B8-4EA3-87B0-B5A36CA69B4E}"/>
              </a:ext>
            </a:extLst>
          </p:cNvPr>
          <p:cNvGrpSpPr/>
          <p:nvPr/>
        </p:nvGrpSpPr>
        <p:grpSpPr>
          <a:xfrm rot="21419186">
            <a:off x="3499333" y="10105870"/>
            <a:ext cx="1470025" cy="1481052"/>
            <a:chOff x="3081867" y="1557866"/>
            <a:chExt cx="1998133" cy="2013122"/>
          </a:xfrm>
        </p:grpSpPr>
        <p:sp>
          <p:nvSpPr>
            <p:cNvPr id="21" name="Rectangle : coins arrondis 20">
              <a:extLst>
                <a:ext uri="{FF2B5EF4-FFF2-40B4-BE49-F238E27FC236}">
                  <a16:creationId xmlns:a16="http://schemas.microsoft.com/office/drawing/2014/main" id="{4857A004-39FD-4262-A9E2-119A1609D863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6B62AFD1-2508-4798-B7A9-61826E29A9F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4256C0D9-C293-4F1D-9F16-C32E16ACC6B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E7C9B7D-5C19-488E-AB5B-EAF21B369BDF}"/>
              </a:ext>
            </a:extLst>
          </p:cNvPr>
          <p:cNvGrpSpPr/>
          <p:nvPr/>
        </p:nvGrpSpPr>
        <p:grpSpPr>
          <a:xfrm rot="1647340">
            <a:off x="-3553563" y="7246480"/>
            <a:ext cx="1470025" cy="1481052"/>
            <a:chOff x="3081867" y="1557866"/>
            <a:chExt cx="1998133" cy="2013122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8DC81B16-F9EA-44D6-B34F-EDEF91EE589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95900737-282A-4ECE-95C5-58B69B2B59BC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0E646739-22D4-4A10-8677-0B17924EAE40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0DEAE165-0746-435D-9338-A5FD7C173D02}"/>
              </a:ext>
            </a:extLst>
          </p:cNvPr>
          <p:cNvGrpSpPr/>
          <p:nvPr/>
        </p:nvGrpSpPr>
        <p:grpSpPr>
          <a:xfrm>
            <a:off x="14766263" y="-2881215"/>
            <a:ext cx="1470025" cy="1481052"/>
            <a:chOff x="3081867" y="1557866"/>
            <a:chExt cx="1998133" cy="2013122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397D2E03-D85A-4338-9D8E-611FA82BC53E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37A20D4F-4116-489A-B2B9-CA54B201C5D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BE89CD04-F9C0-40D3-974E-AC7B6FEBA76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3B762E8D-F4ED-45C9-8457-1B8BBE1D837F}"/>
              </a:ext>
            </a:extLst>
          </p:cNvPr>
          <p:cNvGrpSpPr/>
          <p:nvPr/>
        </p:nvGrpSpPr>
        <p:grpSpPr>
          <a:xfrm rot="2006030">
            <a:off x="14643590" y="3681833"/>
            <a:ext cx="1470025" cy="1481052"/>
            <a:chOff x="3081867" y="1557866"/>
            <a:chExt cx="1998133" cy="2013122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709BF7A7-5C4E-409F-824D-69429ECC951B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BA3AF53B-5953-4307-BFB5-838A5DA9B528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C65AC68B-B6E6-40AA-B992-A1D7CA52004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pic>
        <p:nvPicPr>
          <p:cNvPr id="38" name="Image 37">
            <a:extLst>
              <a:ext uri="{FF2B5EF4-FFF2-40B4-BE49-F238E27FC236}">
                <a16:creationId xmlns:a16="http://schemas.microsoft.com/office/drawing/2014/main" id="{8B8083E0-F026-4417-BF90-C061083CC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40" y="-4769204"/>
            <a:ext cx="6357594" cy="1044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858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7AE5D7-E978-4A5A-9E4F-739BD0F90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4F40A42C-7EBC-4A08-9471-140028E565DB}"/>
              </a:ext>
            </a:extLst>
          </p:cNvPr>
          <p:cNvSpPr txBox="1"/>
          <p:nvPr/>
        </p:nvSpPr>
        <p:spPr>
          <a:xfrm>
            <a:off x="0" y="-37181"/>
            <a:ext cx="6216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Lucian</a:t>
            </a:r>
            <a:r>
              <a:rPr lang="es-AR" sz="40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s-AR" sz="4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Théaux</a:t>
            </a:r>
            <a:endParaRPr lang="es-AR" sz="40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470EC07D-0822-4412-B427-64E97AF9200B}"/>
              </a:ext>
            </a:extLst>
          </p:cNvPr>
          <p:cNvSpPr txBox="1"/>
          <p:nvPr/>
        </p:nvSpPr>
        <p:spPr>
          <a:xfrm>
            <a:off x="4295086" y="1377488"/>
            <a:ext cx="3843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 err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tuile</a:t>
            </a:r>
            <a:r>
              <a:rPr lang="es-AR" sz="4000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rPr>
              <a:t>()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1A2513-14C7-4C39-B493-EDC2AD3CAC71}"/>
              </a:ext>
            </a:extLst>
          </p:cNvPr>
          <p:cNvSpPr/>
          <p:nvPr/>
        </p:nvSpPr>
        <p:spPr>
          <a:xfrm>
            <a:off x="4605130" y="2792157"/>
            <a:ext cx="2981739" cy="29817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6EA016C-9971-480F-97B9-C90BD0026A58}"/>
              </a:ext>
            </a:extLst>
          </p:cNvPr>
          <p:cNvSpPr txBox="1"/>
          <p:nvPr/>
        </p:nvSpPr>
        <p:spPr>
          <a:xfrm>
            <a:off x="4810539" y="2697976"/>
            <a:ext cx="2286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0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38F381F-8251-45C4-AB8E-2B7C2A4962CC}"/>
              </a:ext>
            </a:extLst>
          </p:cNvPr>
          <p:cNvSpPr txBox="1"/>
          <p:nvPr/>
        </p:nvSpPr>
        <p:spPr>
          <a:xfrm>
            <a:off x="6947453" y="5066010"/>
            <a:ext cx="526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C66F27D3-FA6D-40C0-A71A-39798AB43448}"/>
              </a:ext>
            </a:extLst>
          </p:cNvPr>
          <p:cNvGrpSpPr/>
          <p:nvPr/>
        </p:nvGrpSpPr>
        <p:grpSpPr>
          <a:xfrm rot="3726974">
            <a:off x="-748687" y="1964141"/>
            <a:ext cx="1470025" cy="1481052"/>
            <a:chOff x="3081867" y="1557866"/>
            <a:chExt cx="1998133" cy="2013122"/>
          </a:xfrm>
        </p:grpSpPr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EF6426CA-C922-485F-9B2B-E629856F8825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B17B6BA1-CD07-429C-8A63-1302B2941F07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76B397A-F0E5-4585-BE5A-40A05122B15A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6C3B5BCE-AD24-46A6-8222-9BDF8F96CC99}"/>
              </a:ext>
            </a:extLst>
          </p:cNvPr>
          <p:cNvGrpSpPr/>
          <p:nvPr/>
        </p:nvGrpSpPr>
        <p:grpSpPr>
          <a:xfrm rot="20831567">
            <a:off x="11036072" y="6154656"/>
            <a:ext cx="1470025" cy="1481052"/>
            <a:chOff x="3081867" y="1557866"/>
            <a:chExt cx="1998133" cy="2013122"/>
          </a:xfrm>
        </p:grpSpPr>
        <p:sp>
          <p:nvSpPr>
            <p:cNvPr id="17" name="Rectangle : coins arrondis 16">
              <a:extLst>
                <a:ext uri="{FF2B5EF4-FFF2-40B4-BE49-F238E27FC236}">
                  <a16:creationId xmlns:a16="http://schemas.microsoft.com/office/drawing/2014/main" id="{577D1E1C-8EA3-4159-A6C0-7494FA505E22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449A4A7B-3CF6-4172-AFEE-ED167B234BA4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J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02A939B0-3305-488C-8B8E-445B569ECF3B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8</a:t>
              </a:r>
            </a:p>
          </p:txBody>
        </p: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27294CA2-E128-4375-822B-24EB5616A662}"/>
              </a:ext>
            </a:extLst>
          </p:cNvPr>
          <p:cNvGrpSpPr/>
          <p:nvPr/>
        </p:nvGrpSpPr>
        <p:grpSpPr>
          <a:xfrm rot="488424">
            <a:off x="-460136" y="5911294"/>
            <a:ext cx="1470025" cy="1481052"/>
            <a:chOff x="3081867" y="1557866"/>
            <a:chExt cx="1998133" cy="2013122"/>
          </a:xfrm>
        </p:grpSpPr>
        <p:sp>
          <p:nvSpPr>
            <p:cNvPr id="27" name="Rectangle : coins arrondis 26">
              <a:extLst>
                <a:ext uri="{FF2B5EF4-FFF2-40B4-BE49-F238E27FC236}">
                  <a16:creationId xmlns:a16="http://schemas.microsoft.com/office/drawing/2014/main" id="{C8550969-A963-4ABB-A574-C16C479E6BB1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5F3BAB77-0785-41B2-A650-21AB46B3D3DF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B1B08543-37A4-4EE1-840F-B0AD003C712E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0F7A81C3-135E-45D3-9DE4-B932760213DA}"/>
              </a:ext>
            </a:extLst>
          </p:cNvPr>
          <p:cNvGrpSpPr/>
          <p:nvPr/>
        </p:nvGrpSpPr>
        <p:grpSpPr>
          <a:xfrm rot="281018">
            <a:off x="11310796" y="-423765"/>
            <a:ext cx="1470025" cy="1481052"/>
            <a:chOff x="3081867" y="1557866"/>
            <a:chExt cx="1998133" cy="2013122"/>
          </a:xfrm>
        </p:grpSpPr>
        <p:sp>
          <p:nvSpPr>
            <p:cNvPr id="31" name="Rectangle : coins arrondis 30">
              <a:extLst>
                <a:ext uri="{FF2B5EF4-FFF2-40B4-BE49-F238E27FC236}">
                  <a16:creationId xmlns:a16="http://schemas.microsoft.com/office/drawing/2014/main" id="{B4BF57F8-9F9E-43D8-848D-A01248B463CD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5335A33B-FEBD-4FCE-8B06-7AB612D3327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F7E640A0-C821-44C1-AEF1-CFB4D2ED4334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A6565F4F-FC36-4FBC-AA99-F7E0E94C7008}"/>
              </a:ext>
            </a:extLst>
          </p:cNvPr>
          <p:cNvGrpSpPr/>
          <p:nvPr/>
        </p:nvGrpSpPr>
        <p:grpSpPr>
          <a:xfrm>
            <a:off x="11443190" y="3609131"/>
            <a:ext cx="1470025" cy="1481052"/>
            <a:chOff x="3081867" y="1557866"/>
            <a:chExt cx="1998133" cy="2013122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2C8F36A1-FE1E-4587-9BBA-89C222DE301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6EF0CB6-A626-4387-A869-2DAE72BEF70D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</a:t>
              </a:r>
            </a:p>
          </p:txBody>
        </p:sp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A85F8306-4C48-440A-9D05-33F12A38D7A2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AB858F5A-E597-48A1-A7CC-3C867C22A149}"/>
              </a:ext>
            </a:extLst>
          </p:cNvPr>
          <p:cNvGrpSpPr/>
          <p:nvPr/>
        </p:nvGrpSpPr>
        <p:grpSpPr>
          <a:xfrm rot="1944204">
            <a:off x="8535744" y="8574590"/>
            <a:ext cx="1470025" cy="1481052"/>
            <a:chOff x="3081867" y="1557866"/>
            <a:chExt cx="1998133" cy="2013122"/>
          </a:xfrm>
        </p:grpSpPr>
        <p:sp>
          <p:nvSpPr>
            <p:cNvPr id="39" name="Rectangle : coins arrondis 38">
              <a:extLst>
                <a:ext uri="{FF2B5EF4-FFF2-40B4-BE49-F238E27FC236}">
                  <a16:creationId xmlns:a16="http://schemas.microsoft.com/office/drawing/2014/main" id="{8DD735C6-B249-467E-AD9F-CAAEB55DDFEA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35EFD0C9-5160-4CEE-89BF-2A4740BF8A83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</a:t>
              </a:r>
            </a:p>
          </p:txBody>
        </p:sp>
        <p:sp>
          <p:nvSpPr>
            <p:cNvPr id="41" name="ZoneTexte 40">
              <a:extLst>
                <a:ext uri="{FF2B5EF4-FFF2-40B4-BE49-F238E27FC236}">
                  <a16:creationId xmlns:a16="http://schemas.microsoft.com/office/drawing/2014/main" id="{145421F1-B187-47BA-85AE-9F8E61BFDDBF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DDB63530-95B5-442B-A4D6-E743189F285A}"/>
              </a:ext>
            </a:extLst>
          </p:cNvPr>
          <p:cNvGrpSpPr/>
          <p:nvPr/>
        </p:nvGrpSpPr>
        <p:grpSpPr>
          <a:xfrm rot="1743165">
            <a:off x="1145257" y="9337257"/>
            <a:ext cx="1470025" cy="1481052"/>
            <a:chOff x="3081867" y="1557866"/>
            <a:chExt cx="1998133" cy="2013122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D1A26A09-3128-4183-9A33-CED4F6B16419}"/>
                </a:ext>
              </a:extLst>
            </p:cNvPr>
            <p:cNvSpPr/>
            <p:nvPr/>
          </p:nvSpPr>
          <p:spPr>
            <a:xfrm>
              <a:off x="3081867" y="1557866"/>
              <a:ext cx="1998133" cy="1998133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b="1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endParaRPr>
            </a:p>
          </p:txBody>
        </p: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F0477A4F-0A4F-4CFB-BEFD-070B85848A61}"/>
                </a:ext>
              </a:extLst>
            </p:cNvPr>
            <p:cNvSpPr txBox="1"/>
            <p:nvPr/>
          </p:nvSpPr>
          <p:spPr>
            <a:xfrm>
              <a:off x="3318933" y="1772102"/>
              <a:ext cx="1524000" cy="1798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80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E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21924ED0-A4ED-4F56-8449-DC55398327F8}"/>
                </a:ext>
              </a:extLst>
            </p:cNvPr>
            <p:cNvSpPr txBox="1"/>
            <p:nvPr/>
          </p:nvSpPr>
          <p:spPr>
            <a:xfrm>
              <a:off x="4380441" y="2931464"/>
              <a:ext cx="699558" cy="62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b="1" dirty="0">
                  <a:solidFill>
                    <a:schemeClr val="accent2">
                      <a:lumMod val="5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9702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611</Words>
  <Application>Microsoft Office PowerPoint</Application>
  <PresentationFormat>Grand écran</PresentationFormat>
  <Paragraphs>464</Paragraphs>
  <Slides>26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2" baseType="lpstr">
      <vt:lpstr>Microsoft YaHei</vt:lpstr>
      <vt:lpstr>Arial</vt:lpstr>
      <vt:lpstr>Calibri</vt:lpstr>
      <vt:lpstr>Calibri Light</vt:lpstr>
      <vt:lpstr>Cascadia Code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eleve</dc:creator>
  <cp:lastModifiedBy>eleve</cp:lastModifiedBy>
  <cp:revision>11</cp:revision>
  <dcterms:created xsi:type="dcterms:W3CDTF">2026-01-08T14:50:27Z</dcterms:created>
  <dcterms:modified xsi:type="dcterms:W3CDTF">2026-01-09T08:24:06Z</dcterms:modified>
</cp:coreProperties>
</file>

<file path=docProps/thumbnail.jpeg>
</file>